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75" r:id="rId7"/>
    <p:sldId id="269" r:id="rId8"/>
    <p:sldId id="270" r:id="rId9"/>
    <p:sldId id="271" r:id="rId10"/>
    <p:sldId id="274"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977C33-C795-40CE-91E5-A4DD89193FF1}" type="datetimeFigureOut">
              <a:rPr lang="en-US" smtClean="0"/>
              <a:t>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E408B7-8918-4B32-A1CA-6BABF56533A8}" type="slidenum">
              <a:rPr lang="en-US" smtClean="0"/>
              <a:t>‹#›</a:t>
            </a:fld>
            <a:endParaRPr lang="en-US"/>
          </a:p>
        </p:txBody>
      </p:sp>
    </p:spTree>
    <p:extLst>
      <p:ext uri="{BB962C8B-B14F-4D97-AF65-F5344CB8AC3E}">
        <p14:creationId xmlns:p14="http://schemas.microsoft.com/office/powerpoint/2010/main" val="4129961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9" name="Picture 8" descr="aa_pc_PPT_rgb_12c_a.png"/>
          <p:cNvPicPr>
            <a:picLocks noChangeAspect="1"/>
          </p:cNvPicPr>
          <p:nvPr userDrawn="1"/>
        </p:nvPicPr>
        <p:blipFill>
          <a:blip r:embed="rId2"/>
          <a:stretch>
            <a:fillRect/>
          </a:stretch>
        </p:blipFill>
        <p:spPr bwMode="hidden">
          <a:xfrm>
            <a:off x="0" y="0"/>
            <a:ext cx="12192000" cy="6858000"/>
          </a:xfrm>
          <a:prstGeom prst="rect">
            <a:avLst/>
          </a:prstGeom>
        </p:spPr>
      </p:pic>
      <p:pic>
        <p:nvPicPr>
          <p:cNvPr id="1027" name="Picture 3" descr="D:\aa_ppt_elements\aa_aa_tm_hrz_1cp_grd_pos.png"/>
          <p:cNvPicPr>
            <a:picLocks noChangeAspect="1" noChangeArrowheads="1"/>
          </p:cNvPicPr>
          <p:nvPr userDrawn="1"/>
        </p:nvPicPr>
        <p:blipFill>
          <a:blip r:embed="rId3"/>
          <a:srcRect/>
          <a:stretch>
            <a:fillRect/>
          </a:stretch>
        </p:blipFill>
        <p:spPr bwMode="auto">
          <a:xfrm>
            <a:off x="7339584" y="495300"/>
            <a:ext cx="4260403" cy="484632"/>
          </a:xfrm>
          <a:prstGeom prst="rect">
            <a:avLst/>
          </a:prstGeom>
          <a:noFill/>
        </p:spPr>
      </p:pic>
      <p:sp>
        <p:nvSpPr>
          <p:cNvPr id="2" name="Title 1"/>
          <p:cNvSpPr>
            <a:spLocks noGrp="1"/>
          </p:cNvSpPr>
          <p:nvPr userDrawn="1">
            <p:ph type="ctrTitle" hasCustomPrompt="1"/>
          </p:nvPr>
        </p:nvSpPr>
        <p:spPr>
          <a:xfrm>
            <a:off x="609599" y="2043404"/>
            <a:ext cx="10977033" cy="970384"/>
          </a:xfrm>
        </p:spPr>
        <p:txBody>
          <a:bodyPr anchor="b" anchorCtr="0">
            <a:noAutofit/>
          </a:bodyPr>
          <a:lstStyle>
            <a:lvl1pPr>
              <a:lnSpc>
                <a:spcPts val="4400"/>
              </a:lnSpc>
              <a:spcBef>
                <a:spcPts val="0"/>
              </a:spcBef>
              <a:defRPr>
                <a:solidFill>
                  <a:schemeClr val="tx2"/>
                </a:solidFill>
              </a:defRPr>
            </a:lvl1pPr>
          </a:lstStyle>
          <a:p>
            <a:r>
              <a:rPr lang="en-US" dirty="0"/>
              <a:t>Click to edit cover slide title</a:t>
            </a:r>
          </a:p>
        </p:txBody>
      </p:sp>
      <p:sp>
        <p:nvSpPr>
          <p:cNvPr id="8" name="Date Placeholder 7"/>
          <p:cNvSpPr>
            <a:spLocks noGrp="1"/>
          </p:cNvSpPr>
          <p:nvPr>
            <p:ph type="dt" sz="half" idx="10"/>
          </p:nvPr>
        </p:nvSpPr>
        <p:spPr>
          <a:xfrm>
            <a:off x="609599" y="1801368"/>
            <a:ext cx="3767328" cy="219456"/>
          </a:xfrm>
        </p:spPr>
        <p:txBody>
          <a:bodyPr/>
          <a:lstStyle>
            <a:lvl1pPr algn="l">
              <a:defRPr sz="2133"/>
            </a:lvl1pPr>
          </a:lstStyle>
          <a:p>
            <a:fld id="{041FE72D-7A32-47AD-BA74-8D95E2FAF389}" type="datetime1">
              <a:rPr lang="en-US" smtClean="0"/>
              <a:t>5/20/18</a:t>
            </a:fld>
            <a:endParaRPr lang="en-US" dirty="0"/>
          </a:p>
        </p:txBody>
      </p:sp>
      <p:pic>
        <p:nvPicPr>
          <p:cNvPr id="1026" name="Picture 2" descr="D:\aa_ppt_elements\aa_aa_tm_hrz_rgb_grd_pos.png"/>
          <p:cNvPicPr>
            <a:picLocks noChangeAspect="1" noChangeArrowheads="1"/>
          </p:cNvPicPr>
          <p:nvPr userDrawn="1"/>
        </p:nvPicPr>
        <p:blipFill>
          <a:blip r:embed="rId4"/>
          <a:srcRect/>
          <a:stretch>
            <a:fillRect/>
          </a:stretch>
        </p:blipFill>
        <p:spPr bwMode="hidden">
          <a:xfrm>
            <a:off x="7339584" y="493776"/>
            <a:ext cx="4260403" cy="484632"/>
          </a:xfrm>
          <a:prstGeom prst="rect">
            <a:avLst/>
          </a:prstGeom>
          <a:noFill/>
        </p:spPr>
      </p:pic>
      <p:pic>
        <p:nvPicPr>
          <p:cNvPr id="12" name="Picture 3" descr="D:\Oneworld_rgb_Logo.png"/>
          <p:cNvPicPr>
            <a:picLocks noChangeAspect="1" noChangeArrowheads="1"/>
          </p:cNvPicPr>
          <p:nvPr userDrawn="1"/>
        </p:nvPicPr>
        <p:blipFill>
          <a:blip r:embed="rId5"/>
          <a:srcRect/>
          <a:stretch>
            <a:fillRect/>
          </a:stretch>
        </p:blipFill>
        <p:spPr bwMode="auto">
          <a:xfrm>
            <a:off x="10993915" y="6040371"/>
            <a:ext cx="560916" cy="420688"/>
          </a:xfrm>
          <a:prstGeom prst="rect">
            <a:avLst/>
          </a:prstGeom>
          <a:noFill/>
        </p:spPr>
      </p:pic>
    </p:spTree>
    <p:extLst>
      <p:ext uri="{BB962C8B-B14F-4D97-AF65-F5344CB8AC3E}">
        <p14:creationId xmlns:p14="http://schemas.microsoft.com/office/powerpoint/2010/main" val="379863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A Dark Blue Center Aligned Quotes Divider Slide">
    <p:bg>
      <p:bgPr>
        <a:solidFill>
          <a:schemeClr val="accent1"/>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6C9B1FA1-97FA-4039-9DD5-C707838061C8}"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6" name="Content Placeholder 8"/>
          <p:cNvSpPr>
            <a:spLocks noGrp="1"/>
          </p:cNvSpPr>
          <p:nvPr>
            <p:ph sz="quarter" idx="13"/>
          </p:nvPr>
        </p:nvSpPr>
        <p:spPr>
          <a:xfrm>
            <a:off x="609602" y="2286000"/>
            <a:ext cx="10977033" cy="3794760"/>
          </a:xfrm>
        </p:spPr>
        <p:txBody>
          <a:bodyPr/>
          <a:lstStyle>
            <a:lvl1pPr marL="0" indent="0">
              <a:buFontTx/>
              <a:buNone/>
              <a:defRPr sz="5333">
                <a:solidFill>
                  <a:schemeClr val="bg1"/>
                </a:solidFill>
              </a:defRPr>
            </a:lvl1pPr>
            <a:lvl2pPr marL="0" indent="0">
              <a:buFontTx/>
              <a:buNone/>
              <a:defRPr sz="5333">
                <a:solidFill>
                  <a:schemeClr val="bg1"/>
                </a:solidFill>
              </a:defRPr>
            </a:lvl2pPr>
            <a:lvl3pPr marL="0" indent="0">
              <a:buFontTx/>
              <a:buNone/>
              <a:defRPr sz="5333">
                <a:solidFill>
                  <a:schemeClr val="bg1"/>
                </a:solidFill>
              </a:defRPr>
            </a:lvl3pPr>
            <a:lvl4pPr marL="0" indent="0">
              <a:buFontTx/>
              <a:buNone/>
              <a:defRPr sz="5333">
                <a:solidFill>
                  <a:schemeClr val="bg1"/>
                </a:solidFill>
              </a:defRPr>
            </a:lvl4pPr>
            <a:lvl5pPr marL="0" indent="0">
              <a:buFontTx/>
              <a:buNone/>
              <a:defRPr sz="5333">
                <a:solidFill>
                  <a:schemeClr val="bg1"/>
                </a:solidFill>
              </a:defRPr>
            </a:lvl5pPr>
            <a:lvl6pPr marL="0" indent="0">
              <a:spcBef>
                <a:spcPts val="0"/>
              </a:spcBef>
              <a:spcAft>
                <a:spcPts val="800"/>
              </a:spcAft>
              <a:buNone/>
              <a:defRPr sz="5333">
                <a:solidFill>
                  <a:schemeClr val="bg1"/>
                </a:solidFill>
                <a:latin typeface="+mj-lt"/>
              </a:defRPr>
            </a:lvl6pPr>
            <a:lvl7pPr marL="0" indent="0">
              <a:spcBef>
                <a:spcPts val="0"/>
              </a:spcBef>
              <a:spcAft>
                <a:spcPts val="800"/>
              </a:spcAft>
              <a:buNone/>
              <a:tabLst/>
              <a:defRPr sz="5333">
                <a:solidFill>
                  <a:schemeClr val="bg1"/>
                </a:solidFill>
                <a:latin typeface="+mj-lt"/>
              </a:defRPr>
            </a:lvl7pPr>
            <a:lvl8pPr marL="0" indent="0">
              <a:spcBef>
                <a:spcPts val="0"/>
              </a:spcBef>
              <a:spcAft>
                <a:spcPts val="800"/>
              </a:spcAft>
              <a:buNone/>
              <a:defRPr sz="5333">
                <a:solidFill>
                  <a:schemeClr val="bg1"/>
                </a:solidFill>
                <a:latin typeface="+mj-lt"/>
              </a:defRPr>
            </a:lvl8pPr>
            <a:lvl9pPr marL="0" indent="0">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1390227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A Dark Gray Center Aligned Quotes Divider Slide">
    <p:bg>
      <p:bgPr>
        <a:solidFill>
          <a:schemeClr val="accent4"/>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DD7F534B-BB04-4F1B-A30D-CA50D4D35B4B}"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6" name="Content Placeholder 8"/>
          <p:cNvSpPr>
            <a:spLocks noGrp="1"/>
          </p:cNvSpPr>
          <p:nvPr>
            <p:ph sz="quarter" idx="13"/>
          </p:nvPr>
        </p:nvSpPr>
        <p:spPr>
          <a:xfrm>
            <a:off x="609602" y="2286000"/>
            <a:ext cx="10977033" cy="3794760"/>
          </a:xfrm>
        </p:spPr>
        <p:txBody>
          <a:bodyPr/>
          <a:lstStyle>
            <a:lvl1pPr marL="0" indent="0">
              <a:buFontTx/>
              <a:buNone/>
              <a:defRPr sz="5333">
                <a:solidFill>
                  <a:schemeClr val="bg1"/>
                </a:solidFill>
              </a:defRPr>
            </a:lvl1pPr>
            <a:lvl2pPr marL="0" indent="0">
              <a:buFontTx/>
              <a:buNone/>
              <a:defRPr sz="5333">
                <a:solidFill>
                  <a:schemeClr val="bg1"/>
                </a:solidFill>
              </a:defRPr>
            </a:lvl2pPr>
            <a:lvl3pPr marL="0" indent="0">
              <a:buFontTx/>
              <a:buNone/>
              <a:defRPr sz="5333">
                <a:solidFill>
                  <a:schemeClr val="bg1"/>
                </a:solidFill>
              </a:defRPr>
            </a:lvl3pPr>
            <a:lvl4pPr marL="0" indent="0">
              <a:buFontTx/>
              <a:buNone/>
              <a:defRPr sz="5333">
                <a:solidFill>
                  <a:schemeClr val="bg1"/>
                </a:solidFill>
              </a:defRPr>
            </a:lvl4pPr>
            <a:lvl5pPr marL="0" indent="0">
              <a:buFontTx/>
              <a:buNone/>
              <a:defRPr sz="5333">
                <a:solidFill>
                  <a:schemeClr val="bg1"/>
                </a:solidFill>
              </a:defRPr>
            </a:lvl5pPr>
            <a:lvl6pPr marL="0" indent="0">
              <a:spcBef>
                <a:spcPts val="0"/>
              </a:spcBef>
              <a:spcAft>
                <a:spcPts val="800"/>
              </a:spcAft>
              <a:buNone/>
              <a:defRPr sz="5333">
                <a:solidFill>
                  <a:schemeClr val="bg1"/>
                </a:solidFill>
                <a:latin typeface="+mj-lt"/>
              </a:defRPr>
            </a:lvl6pPr>
            <a:lvl7pPr marL="0" indent="0">
              <a:spcBef>
                <a:spcPts val="0"/>
              </a:spcBef>
              <a:spcAft>
                <a:spcPts val="800"/>
              </a:spcAft>
              <a:buNone/>
              <a:tabLst/>
              <a:defRPr sz="5333">
                <a:solidFill>
                  <a:schemeClr val="bg1"/>
                </a:solidFill>
                <a:latin typeface="+mj-lt"/>
              </a:defRPr>
            </a:lvl7pPr>
            <a:lvl8pPr marL="0" indent="0">
              <a:spcBef>
                <a:spcPts val="0"/>
              </a:spcBef>
              <a:spcAft>
                <a:spcPts val="800"/>
              </a:spcAft>
              <a:buNone/>
              <a:defRPr sz="5333">
                <a:solidFill>
                  <a:schemeClr val="bg1"/>
                </a:solidFill>
                <a:latin typeface="+mj-lt"/>
              </a:defRPr>
            </a:lvl8pPr>
            <a:lvl9pPr marL="0" indent="0">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3139060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A Dark Red Center Aligned Quotes Divider Slide">
    <p:bg>
      <p:bgPr>
        <a:solidFill>
          <a:schemeClr val="accent5"/>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D0F5CA4E-3221-444A-8E64-3ED58F8A3838}"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6" name="Content Placeholder 8"/>
          <p:cNvSpPr>
            <a:spLocks noGrp="1"/>
          </p:cNvSpPr>
          <p:nvPr>
            <p:ph sz="quarter" idx="13"/>
          </p:nvPr>
        </p:nvSpPr>
        <p:spPr>
          <a:xfrm>
            <a:off x="609602" y="2286000"/>
            <a:ext cx="10977033" cy="3794760"/>
          </a:xfrm>
        </p:spPr>
        <p:txBody>
          <a:bodyPr/>
          <a:lstStyle>
            <a:lvl1pPr marL="0" indent="0">
              <a:buFontTx/>
              <a:buNone/>
              <a:defRPr sz="5333">
                <a:solidFill>
                  <a:schemeClr val="bg1"/>
                </a:solidFill>
              </a:defRPr>
            </a:lvl1pPr>
            <a:lvl2pPr marL="0" indent="0">
              <a:buFontTx/>
              <a:buNone/>
              <a:defRPr sz="5333">
                <a:solidFill>
                  <a:schemeClr val="bg1"/>
                </a:solidFill>
              </a:defRPr>
            </a:lvl2pPr>
            <a:lvl3pPr marL="0" indent="0">
              <a:buFontTx/>
              <a:buNone/>
              <a:defRPr sz="5333">
                <a:solidFill>
                  <a:schemeClr val="bg1"/>
                </a:solidFill>
              </a:defRPr>
            </a:lvl3pPr>
            <a:lvl4pPr marL="0" indent="0">
              <a:buFontTx/>
              <a:buNone/>
              <a:defRPr sz="5333">
                <a:solidFill>
                  <a:schemeClr val="bg1"/>
                </a:solidFill>
              </a:defRPr>
            </a:lvl4pPr>
            <a:lvl5pPr marL="0" indent="0">
              <a:buFontTx/>
              <a:buNone/>
              <a:defRPr sz="5333">
                <a:solidFill>
                  <a:schemeClr val="bg1"/>
                </a:solidFill>
              </a:defRPr>
            </a:lvl5pPr>
            <a:lvl6pPr marL="0" indent="0">
              <a:spcBef>
                <a:spcPts val="0"/>
              </a:spcBef>
              <a:spcAft>
                <a:spcPts val="800"/>
              </a:spcAft>
              <a:buNone/>
              <a:defRPr sz="5333">
                <a:solidFill>
                  <a:schemeClr val="bg1"/>
                </a:solidFill>
                <a:latin typeface="+mj-lt"/>
              </a:defRPr>
            </a:lvl6pPr>
            <a:lvl7pPr marL="0" indent="0">
              <a:spcBef>
                <a:spcPts val="0"/>
              </a:spcBef>
              <a:spcAft>
                <a:spcPts val="800"/>
              </a:spcAft>
              <a:buNone/>
              <a:tabLst/>
              <a:defRPr sz="5333">
                <a:solidFill>
                  <a:schemeClr val="bg1"/>
                </a:solidFill>
                <a:latin typeface="+mj-lt"/>
              </a:defRPr>
            </a:lvl7pPr>
            <a:lvl8pPr marL="0" indent="0">
              <a:spcBef>
                <a:spcPts val="0"/>
              </a:spcBef>
              <a:spcAft>
                <a:spcPts val="800"/>
              </a:spcAft>
              <a:buNone/>
              <a:defRPr sz="5333">
                <a:solidFill>
                  <a:schemeClr val="bg1"/>
                </a:solidFill>
                <a:latin typeface="+mj-lt"/>
              </a:defRPr>
            </a:lvl8pPr>
            <a:lvl9pPr marL="0" indent="0">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3457664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ngle Headline Two-thirds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lstStyle>
            <a:lvl1pPr>
              <a:defRPr/>
            </a:lvl1pPr>
          </a:lstStyle>
          <a:p>
            <a:r>
              <a:rPr lang="en-US" dirty="0"/>
              <a:t>Click to edit 2 column title</a:t>
            </a:r>
          </a:p>
        </p:txBody>
      </p:sp>
      <p:sp>
        <p:nvSpPr>
          <p:cNvPr id="15" name="Content Placeholder 14"/>
          <p:cNvSpPr>
            <a:spLocks noGrp="1"/>
          </p:cNvSpPr>
          <p:nvPr>
            <p:ph sz="quarter" idx="14"/>
          </p:nvPr>
        </p:nvSpPr>
        <p:spPr>
          <a:xfrm>
            <a:off x="7839456" y="914400"/>
            <a:ext cx="3742944" cy="5614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5"/>
          </p:nvPr>
        </p:nvSpPr>
        <p:spPr>
          <a:xfrm>
            <a:off x="609600" y="914400"/>
            <a:ext cx="6876288" cy="5614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6"/>
          </p:nvPr>
        </p:nvSpPr>
        <p:spPr/>
        <p:txBody>
          <a:bodyPr/>
          <a:lstStyle/>
          <a:p>
            <a:fld id="{7951F308-2A08-4AF6-AFD2-35B0A271E76B}" type="datetime1">
              <a:rPr lang="en-US" smtClean="0"/>
              <a:t>5/20/18</a:t>
            </a:fld>
            <a:endParaRPr lang="en-US" dirty="0"/>
          </a:p>
        </p:txBody>
      </p:sp>
      <p:sp>
        <p:nvSpPr>
          <p:cNvPr id="11" name="Slide Number Placeholder 10"/>
          <p:cNvSpPr>
            <a:spLocks noGrp="1"/>
          </p:cNvSpPr>
          <p:nvPr>
            <p:ph type="sldNum" sz="quarter" idx="17"/>
          </p:nvPr>
        </p:nvSpPr>
        <p:spPr/>
        <p:txBody>
          <a:bodyPr/>
          <a:lstStyle/>
          <a:p>
            <a:fld id="{17F32975-EC93-4774-AC74-6AE00E0553D4}" type="slidenum">
              <a:rPr lang="en-US" smtClean="0"/>
              <a:pPr/>
              <a:t>‹#›</a:t>
            </a:fld>
            <a:endParaRPr lang="en-US" dirty="0"/>
          </a:p>
        </p:txBody>
      </p:sp>
      <p:sp>
        <p:nvSpPr>
          <p:cNvPr id="16" name="Footer Placeholder 15"/>
          <p:cNvSpPr>
            <a:spLocks noGrp="1"/>
          </p:cNvSpPr>
          <p:nvPr>
            <p:ph type="ftr" sz="quarter" idx="18"/>
          </p:nvPr>
        </p:nvSpPr>
        <p:spPr/>
        <p:txBody>
          <a:bodyPr/>
          <a:lstStyle/>
          <a:p>
            <a:r>
              <a:rPr lang="en-US"/>
              <a:t>- Confidential to American Airlines -</a:t>
            </a:r>
            <a:endParaRPr lang="en-US" dirty="0"/>
          </a:p>
        </p:txBody>
      </p:sp>
    </p:spTree>
    <p:extLst>
      <p:ext uri="{BB962C8B-B14F-4D97-AF65-F5344CB8AC3E}">
        <p14:creationId xmlns:p14="http://schemas.microsoft.com/office/powerpoint/2010/main" val="2708994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ouble Headline Two-thirds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886968"/>
          </a:xfrm>
        </p:spPr>
        <p:txBody>
          <a:bodyPr/>
          <a:lstStyle>
            <a:lvl1pPr>
              <a:defRPr/>
            </a:lvl1pPr>
          </a:lstStyle>
          <a:p>
            <a:r>
              <a:rPr lang="en-US" dirty="0"/>
              <a:t>Click to edit 2 column title</a:t>
            </a:r>
          </a:p>
        </p:txBody>
      </p:sp>
      <p:sp>
        <p:nvSpPr>
          <p:cNvPr id="15" name="Content Placeholder 14"/>
          <p:cNvSpPr>
            <a:spLocks noGrp="1"/>
          </p:cNvSpPr>
          <p:nvPr>
            <p:ph sz="quarter" idx="14"/>
          </p:nvPr>
        </p:nvSpPr>
        <p:spPr>
          <a:xfrm>
            <a:off x="7839456" y="1371600"/>
            <a:ext cx="3742944" cy="5157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5"/>
          </p:nvPr>
        </p:nvSpPr>
        <p:spPr>
          <a:xfrm>
            <a:off x="609600" y="1371600"/>
            <a:ext cx="6876288" cy="5157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607486" y="1243585"/>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6"/>
          </p:nvPr>
        </p:nvSpPr>
        <p:spPr/>
        <p:txBody>
          <a:bodyPr/>
          <a:lstStyle/>
          <a:p>
            <a:fld id="{57877922-DB7B-4B23-878A-7464944DDEFC}" type="datetime1">
              <a:rPr lang="en-US" smtClean="0"/>
              <a:t>5/20/18</a:t>
            </a:fld>
            <a:endParaRPr lang="en-US" dirty="0"/>
          </a:p>
        </p:txBody>
      </p:sp>
      <p:sp>
        <p:nvSpPr>
          <p:cNvPr id="11" name="Slide Number Placeholder 10"/>
          <p:cNvSpPr>
            <a:spLocks noGrp="1"/>
          </p:cNvSpPr>
          <p:nvPr>
            <p:ph type="sldNum" sz="quarter" idx="17"/>
          </p:nvPr>
        </p:nvSpPr>
        <p:spPr/>
        <p:txBody>
          <a:bodyPr/>
          <a:lstStyle/>
          <a:p>
            <a:fld id="{17F32975-EC93-4774-AC74-6AE00E0553D4}" type="slidenum">
              <a:rPr lang="en-US" smtClean="0"/>
              <a:pPr/>
              <a:t>‹#›</a:t>
            </a:fld>
            <a:endParaRPr lang="en-US" dirty="0"/>
          </a:p>
        </p:txBody>
      </p:sp>
      <p:sp>
        <p:nvSpPr>
          <p:cNvPr id="16" name="Footer Placeholder 15"/>
          <p:cNvSpPr>
            <a:spLocks noGrp="1"/>
          </p:cNvSpPr>
          <p:nvPr>
            <p:ph type="ftr" sz="quarter" idx="18"/>
          </p:nvPr>
        </p:nvSpPr>
        <p:spPr/>
        <p:txBody>
          <a:bodyPr/>
          <a:lstStyle/>
          <a:p>
            <a:r>
              <a:rPr lang="en-US"/>
              <a:t>- Confidential to American Airlines -</a:t>
            </a:r>
            <a:endParaRPr lang="en-US" dirty="0"/>
          </a:p>
        </p:txBody>
      </p:sp>
    </p:spTree>
    <p:extLst>
      <p:ext uri="{BB962C8B-B14F-4D97-AF65-F5344CB8AC3E}">
        <p14:creationId xmlns:p14="http://schemas.microsoft.com/office/powerpoint/2010/main" val="4131595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ngle Headline One-third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lstStyle>
            <a:lvl1pPr>
              <a:defRPr/>
            </a:lvl1pPr>
          </a:lstStyle>
          <a:p>
            <a:r>
              <a:rPr lang="en-US" dirty="0"/>
              <a:t>Click to edit 2 column title</a:t>
            </a:r>
          </a:p>
        </p:txBody>
      </p:sp>
      <p:sp>
        <p:nvSpPr>
          <p:cNvPr id="12" name="Date Placeholder 11"/>
          <p:cNvSpPr>
            <a:spLocks noGrp="1"/>
          </p:cNvSpPr>
          <p:nvPr>
            <p:ph type="dt" sz="half" idx="10"/>
          </p:nvPr>
        </p:nvSpPr>
        <p:spPr/>
        <p:txBody>
          <a:bodyPr/>
          <a:lstStyle/>
          <a:p>
            <a:fld id="{CDB33DD0-0D2D-4A6C-8D8E-CE32913E93A7}" type="datetime1">
              <a:rPr lang="en-US" smtClean="0"/>
              <a:t>5/20/18</a:t>
            </a:fld>
            <a:endParaRPr lang="en-US" dirty="0"/>
          </a:p>
        </p:txBody>
      </p:sp>
      <p:sp>
        <p:nvSpPr>
          <p:cNvPr id="13" name="Slide Number Placeholder 12"/>
          <p:cNvSpPr>
            <a:spLocks noGrp="1"/>
          </p:cNvSpPr>
          <p:nvPr>
            <p:ph type="sldNum" sz="quarter" idx="11"/>
          </p:nvPr>
        </p:nvSpPr>
        <p:spPr/>
        <p:txBody>
          <a:bodyPr/>
          <a:lstStyle/>
          <a:p>
            <a:fld id="{17F32975-EC93-4774-AC74-6AE00E0553D4}"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a:t>- Confidential to American Airlines -</a:t>
            </a:r>
            <a:endParaRPr lang="en-US" dirty="0"/>
          </a:p>
        </p:txBody>
      </p:sp>
      <p:sp>
        <p:nvSpPr>
          <p:cNvPr id="15" name="Content Placeholder 14"/>
          <p:cNvSpPr>
            <a:spLocks noGrp="1"/>
          </p:cNvSpPr>
          <p:nvPr>
            <p:ph sz="quarter" idx="13"/>
          </p:nvPr>
        </p:nvSpPr>
        <p:spPr>
          <a:xfrm>
            <a:off x="4706112" y="914399"/>
            <a:ext cx="6876288" cy="5614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4"/>
          </p:nvPr>
        </p:nvSpPr>
        <p:spPr>
          <a:xfrm>
            <a:off x="609600" y="914399"/>
            <a:ext cx="3742944" cy="5614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199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ouble Headline One-third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886968"/>
          </a:xfrm>
        </p:spPr>
        <p:txBody>
          <a:bodyPr/>
          <a:lstStyle>
            <a:lvl1pPr>
              <a:defRPr/>
            </a:lvl1pPr>
          </a:lstStyle>
          <a:p>
            <a:r>
              <a:rPr lang="en-US" dirty="0"/>
              <a:t>Click to edit 2 column title</a:t>
            </a:r>
          </a:p>
        </p:txBody>
      </p:sp>
      <p:sp>
        <p:nvSpPr>
          <p:cNvPr id="12" name="Date Placeholder 11"/>
          <p:cNvSpPr>
            <a:spLocks noGrp="1"/>
          </p:cNvSpPr>
          <p:nvPr>
            <p:ph type="dt" sz="half" idx="10"/>
          </p:nvPr>
        </p:nvSpPr>
        <p:spPr/>
        <p:txBody>
          <a:bodyPr/>
          <a:lstStyle/>
          <a:p>
            <a:fld id="{B0065AAF-88A7-482C-B4E6-AE3D1AF52B2D}" type="datetime1">
              <a:rPr lang="en-US" smtClean="0"/>
              <a:t>5/20/18</a:t>
            </a:fld>
            <a:endParaRPr lang="en-US" dirty="0"/>
          </a:p>
        </p:txBody>
      </p:sp>
      <p:sp>
        <p:nvSpPr>
          <p:cNvPr id="13" name="Slide Number Placeholder 12"/>
          <p:cNvSpPr>
            <a:spLocks noGrp="1"/>
          </p:cNvSpPr>
          <p:nvPr>
            <p:ph type="sldNum" sz="quarter" idx="11"/>
          </p:nvPr>
        </p:nvSpPr>
        <p:spPr/>
        <p:txBody>
          <a:bodyPr/>
          <a:lstStyle/>
          <a:p>
            <a:fld id="{17F32975-EC93-4774-AC74-6AE00E0553D4}"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a:t>- Confidential to American Airlines -</a:t>
            </a:r>
            <a:endParaRPr lang="en-US" dirty="0"/>
          </a:p>
        </p:txBody>
      </p:sp>
      <p:sp>
        <p:nvSpPr>
          <p:cNvPr id="15" name="Content Placeholder 14"/>
          <p:cNvSpPr>
            <a:spLocks noGrp="1"/>
          </p:cNvSpPr>
          <p:nvPr>
            <p:ph sz="quarter" idx="13"/>
          </p:nvPr>
        </p:nvSpPr>
        <p:spPr>
          <a:xfrm>
            <a:off x="4706112" y="1371600"/>
            <a:ext cx="6876288" cy="5157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4"/>
          </p:nvPr>
        </p:nvSpPr>
        <p:spPr>
          <a:xfrm>
            <a:off x="609600" y="1371600"/>
            <a:ext cx="3742944" cy="5157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607486" y="1243585"/>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44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ngle Headline Half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lstStyle>
            <a:lvl1pPr>
              <a:defRPr/>
            </a:lvl1pPr>
          </a:lstStyle>
          <a:p>
            <a:r>
              <a:rPr lang="en-US" dirty="0"/>
              <a:t>Click to edit 2 column title</a:t>
            </a:r>
          </a:p>
        </p:txBody>
      </p:sp>
      <p:sp>
        <p:nvSpPr>
          <p:cNvPr id="12" name="Date Placeholder 11"/>
          <p:cNvSpPr>
            <a:spLocks noGrp="1"/>
          </p:cNvSpPr>
          <p:nvPr>
            <p:ph type="dt" sz="half" idx="10"/>
          </p:nvPr>
        </p:nvSpPr>
        <p:spPr/>
        <p:txBody>
          <a:bodyPr/>
          <a:lstStyle/>
          <a:p>
            <a:fld id="{024E1B5B-3FE8-4A9D-8221-684F3659C072}" type="datetime1">
              <a:rPr lang="en-US" smtClean="0"/>
              <a:t>5/20/18</a:t>
            </a:fld>
            <a:endParaRPr lang="en-US" dirty="0"/>
          </a:p>
        </p:txBody>
      </p:sp>
      <p:sp>
        <p:nvSpPr>
          <p:cNvPr id="13" name="Slide Number Placeholder 12"/>
          <p:cNvSpPr>
            <a:spLocks noGrp="1"/>
          </p:cNvSpPr>
          <p:nvPr>
            <p:ph type="sldNum" sz="quarter" idx="11"/>
          </p:nvPr>
        </p:nvSpPr>
        <p:spPr/>
        <p:txBody>
          <a:bodyPr/>
          <a:lstStyle/>
          <a:p>
            <a:fld id="{17F32975-EC93-4774-AC74-6AE00E0553D4}"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a:t>- Confidential to American Airlines -</a:t>
            </a:r>
            <a:endParaRPr lang="en-US" dirty="0"/>
          </a:p>
        </p:txBody>
      </p:sp>
      <p:sp>
        <p:nvSpPr>
          <p:cNvPr id="15" name="Content Placeholder 14"/>
          <p:cNvSpPr>
            <a:spLocks noGrp="1"/>
          </p:cNvSpPr>
          <p:nvPr>
            <p:ph sz="quarter" idx="15"/>
          </p:nvPr>
        </p:nvSpPr>
        <p:spPr>
          <a:xfrm>
            <a:off x="6291072" y="914399"/>
            <a:ext cx="5291328" cy="5614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6"/>
          </p:nvPr>
        </p:nvSpPr>
        <p:spPr>
          <a:xfrm>
            <a:off x="609600" y="914399"/>
            <a:ext cx="5291328" cy="5614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50930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ouble Headline Half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886968"/>
          </a:xfrm>
        </p:spPr>
        <p:txBody>
          <a:bodyPr/>
          <a:lstStyle>
            <a:lvl1pPr>
              <a:defRPr/>
            </a:lvl1pPr>
          </a:lstStyle>
          <a:p>
            <a:r>
              <a:rPr lang="en-US" dirty="0"/>
              <a:t>Click to edit 2 column title</a:t>
            </a:r>
          </a:p>
        </p:txBody>
      </p:sp>
      <p:sp>
        <p:nvSpPr>
          <p:cNvPr id="12" name="Date Placeholder 11"/>
          <p:cNvSpPr>
            <a:spLocks noGrp="1"/>
          </p:cNvSpPr>
          <p:nvPr>
            <p:ph type="dt" sz="half" idx="10"/>
          </p:nvPr>
        </p:nvSpPr>
        <p:spPr/>
        <p:txBody>
          <a:bodyPr/>
          <a:lstStyle/>
          <a:p>
            <a:fld id="{EE28B26A-0A62-48AB-94BA-D98777B7BD79}" type="datetime1">
              <a:rPr lang="en-US" smtClean="0"/>
              <a:t>5/20/18</a:t>
            </a:fld>
            <a:endParaRPr lang="en-US" dirty="0"/>
          </a:p>
        </p:txBody>
      </p:sp>
      <p:sp>
        <p:nvSpPr>
          <p:cNvPr id="13" name="Slide Number Placeholder 12"/>
          <p:cNvSpPr>
            <a:spLocks noGrp="1"/>
          </p:cNvSpPr>
          <p:nvPr>
            <p:ph type="sldNum" sz="quarter" idx="11"/>
          </p:nvPr>
        </p:nvSpPr>
        <p:spPr/>
        <p:txBody>
          <a:bodyPr/>
          <a:lstStyle/>
          <a:p>
            <a:fld id="{17F32975-EC93-4774-AC74-6AE00E0553D4}"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a:t>- Confidential to American Airlines -</a:t>
            </a:r>
            <a:endParaRPr lang="en-US" dirty="0"/>
          </a:p>
        </p:txBody>
      </p:sp>
      <p:sp>
        <p:nvSpPr>
          <p:cNvPr id="15" name="Content Placeholder 14"/>
          <p:cNvSpPr>
            <a:spLocks noGrp="1"/>
          </p:cNvSpPr>
          <p:nvPr>
            <p:ph sz="quarter" idx="15"/>
          </p:nvPr>
        </p:nvSpPr>
        <p:spPr>
          <a:xfrm>
            <a:off x="6291072" y="1371600"/>
            <a:ext cx="5291328" cy="5157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6"/>
          </p:nvPr>
        </p:nvSpPr>
        <p:spPr>
          <a:xfrm>
            <a:off x="609600" y="1371600"/>
            <a:ext cx="5291328" cy="5157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607486" y="1243585"/>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5234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ngle Headline Image on Top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lstStyle>
            <a:lvl1pPr>
              <a:defRPr/>
            </a:lvl1pPr>
          </a:lstStyle>
          <a:p>
            <a:r>
              <a:rPr lang="en-US" dirty="0"/>
              <a:t>Click to edit text slide title</a:t>
            </a:r>
          </a:p>
        </p:txBody>
      </p:sp>
      <p:sp>
        <p:nvSpPr>
          <p:cNvPr id="5" name="Footer Placeholder 4"/>
          <p:cNvSpPr>
            <a:spLocks noGrp="1"/>
          </p:cNvSpPr>
          <p:nvPr>
            <p:ph type="ftr" sz="quarter" idx="11"/>
          </p:nvPr>
        </p:nvSpPr>
        <p:spPr/>
        <p:txBody>
          <a:bodyPr/>
          <a:lstStyle/>
          <a:p>
            <a:r>
              <a:rPr lang="en-US"/>
              <a:t>- Confidential to American Airlines -</a:t>
            </a:r>
          </a:p>
        </p:txBody>
      </p:sp>
      <p:sp>
        <p:nvSpPr>
          <p:cNvPr id="6" name="Slide Number Placeholder 5"/>
          <p:cNvSpPr>
            <a:spLocks noGrp="1"/>
          </p:cNvSpPr>
          <p:nvPr>
            <p:ph type="sldNum" sz="quarter" idx="12"/>
          </p:nvPr>
        </p:nvSpPr>
        <p:spPr/>
        <p:txBody>
          <a:bodyPr/>
          <a:lstStyle/>
          <a:p>
            <a:fld id="{17F32975-EC93-4774-AC74-6AE00E0553D4}" type="slidenum">
              <a:rPr lang="en-US" smtClean="0"/>
              <a:pPr/>
              <a:t>‹#›</a:t>
            </a:fld>
            <a:endParaRPr lang="en-US"/>
          </a:p>
        </p:txBody>
      </p:sp>
      <p:sp>
        <p:nvSpPr>
          <p:cNvPr id="16" name="Date Placeholder 15"/>
          <p:cNvSpPr>
            <a:spLocks noGrp="1"/>
          </p:cNvSpPr>
          <p:nvPr>
            <p:ph type="dt" sz="half" idx="14"/>
          </p:nvPr>
        </p:nvSpPr>
        <p:spPr/>
        <p:txBody>
          <a:bodyPr/>
          <a:lstStyle/>
          <a:p>
            <a:fld id="{1C24A795-F770-4C4F-8E97-0E58CED2BA60}" type="datetime1">
              <a:rPr lang="en-US" smtClean="0"/>
              <a:t>5/20/18</a:t>
            </a:fld>
            <a:endParaRPr lang="en-US" dirty="0"/>
          </a:p>
        </p:txBody>
      </p:sp>
      <p:cxnSp>
        <p:nvCxnSpPr>
          <p:cNvPr id="9" name="Straight Connector 8"/>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1" name="Content Placeholder 10"/>
          <p:cNvSpPr>
            <a:spLocks noGrp="1"/>
          </p:cNvSpPr>
          <p:nvPr>
            <p:ph sz="quarter" idx="15"/>
          </p:nvPr>
        </p:nvSpPr>
        <p:spPr>
          <a:xfrm>
            <a:off x="609602" y="3886200"/>
            <a:ext cx="10977033" cy="264261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14"/>
          <p:cNvSpPr>
            <a:spLocks noGrp="1"/>
          </p:cNvSpPr>
          <p:nvPr>
            <p:ph sz="quarter" idx="16"/>
          </p:nvPr>
        </p:nvSpPr>
        <p:spPr>
          <a:xfrm>
            <a:off x="609602" y="914400"/>
            <a:ext cx="10977033" cy="2898648"/>
          </a:xfrm>
        </p:spPr>
        <p:txBody>
          <a:bodyPr/>
          <a:lstStyle/>
          <a:p>
            <a:pPr lvl="0"/>
            <a:r>
              <a:rPr lang="en-US"/>
              <a:t>Click to edit Master text styles</a:t>
            </a:r>
          </a:p>
        </p:txBody>
      </p:sp>
    </p:spTree>
    <p:extLst>
      <p:ext uri="{BB962C8B-B14F-4D97-AF65-F5344CB8AC3E}">
        <p14:creationId xmlns:p14="http://schemas.microsoft.com/office/powerpoint/2010/main" val="410555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Headline Agenda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nchor="b"/>
          <a:lstStyle>
            <a:lvl1pPr>
              <a:defRPr/>
            </a:lvl1pPr>
          </a:lstStyle>
          <a:p>
            <a:r>
              <a:rPr lang="en-US" dirty="0"/>
              <a:t>Click to edit text slide title</a:t>
            </a:r>
          </a:p>
        </p:txBody>
      </p:sp>
      <p:sp>
        <p:nvSpPr>
          <p:cNvPr id="5" name="Footer Placeholder 4"/>
          <p:cNvSpPr>
            <a:spLocks noGrp="1"/>
          </p:cNvSpPr>
          <p:nvPr>
            <p:ph type="ftr" sz="quarter" idx="11"/>
          </p:nvPr>
        </p:nvSpPr>
        <p:spPr/>
        <p:txBody>
          <a:bodyPr/>
          <a:lstStyle/>
          <a:p>
            <a:r>
              <a:rPr lang="en-US"/>
              <a:t>- Confidential to American Airlines -</a:t>
            </a:r>
          </a:p>
        </p:txBody>
      </p:sp>
      <p:sp>
        <p:nvSpPr>
          <p:cNvPr id="6" name="Slide Number Placeholder 5"/>
          <p:cNvSpPr>
            <a:spLocks noGrp="1"/>
          </p:cNvSpPr>
          <p:nvPr>
            <p:ph type="sldNum" sz="quarter" idx="12"/>
          </p:nvPr>
        </p:nvSpPr>
        <p:spPr/>
        <p:txBody>
          <a:bodyPr/>
          <a:lstStyle/>
          <a:p>
            <a:fld id="{17F32975-EC93-4774-AC74-6AE00E0553D4}" type="slidenum">
              <a:rPr lang="en-US" smtClean="0"/>
              <a:pPr/>
              <a:t>‹#›</a:t>
            </a:fld>
            <a:endParaRPr lang="en-US"/>
          </a:p>
        </p:txBody>
      </p:sp>
      <p:sp>
        <p:nvSpPr>
          <p:cNvPr id="16" name="Date Placeholder 15"/>
          <p:cNvSpPr>
            <a:spLocks noGrp="1"/>
          </p:cNvSpPr>
          <p:nvPr>
            <p:ph type="dt" sz="half" idx="14"/>
          </p:nvPr>
        </p:nvSpPr>
        <p:spPr/>
        <p:txBody>
          <a:bodyPr/>
          <a:lstStyle/>
          <a:p>
            <a:fld id="{E24D5A8C-4338-4DE5-A198-B7A931C3A633}" type="datetime1">
              <a:rPr lang="en-US" smtClean="0"/>
              <a:t>5/20/18</a:t>
            </a:fld>
            <a:endParaRPr lang="en-US" dirty="0"/>
          </a:p>
        </p:txBody>
      </p:sp>
      <p:cxnSp>
        <p:nvCxnSpPr>
          <p:cNvPr id="8" name="Straight Connector 7"/>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2" name="Content Placeholder 11"/>
          <p:cNvSpPr>
            <a:spLocks noGrp="1"/>
          </p:cNvSpPr>
          <p:nvPr>
            <p:ph sz="quarter" idx="15"/>
          </p:nvPr>
        </p:nvSpPr>
        <p:spPr>
          <a:xfrm>
            <a:off x="609602" y="914400"/>
            <a:ext cx="10977033" cy="5614416"/>
          </a:xfrm>
        </p:spPr>
        <p:txBody>
          <a:bodyPr/>
          <a:lstStyle>
            <a:lvl1pPr marL="609585" indent="-609585">
              <a:buClr>
                <a:schemeClr val="tx2"/>
              </a:buClr>
              <a:buFont typeface="+mj-lt"/>
              <a:buAutoNum type="arabicPeriod"/>
              <a:defRPr/>
            </a:lvl1pPr>
            <a:lvl2pPr marL="918610" indent="-309026">
              <a:buClr>
                <a:schemeClr val="tx2"/>
              </a:buClr>
              <a:defRPr/>
            </a:lvl2pPr>
            <a:lvl3pPr marL="1219170" indent="-300559">
              <a:buClr>
                <a:schemeClr val="tx2"/>
              </a:buClr>
              <a:tabLst/>
              <a:defRPr/>
            </a:lvl3pPr>
            <a:lvl4pPr marL="1528195" indent="-309026">
              <a:buClr>
                <a:schemeClr val="tx2"/>
              </a:buClr>
              <a:defRPr/>
            </a:lvl4pPr>
            <a:lvl5pPr marL="1828754" indent="-300559">
              <a:buClr>
                <a:schemeClr val="tx2"/>
              </a:buClr>
              <a:defRPr/>
            </a:lvl5pPr>
            <a:lvl6pPr marL="1828754" indent="-300559">
              <a:buClr>
                <a:schemeClr val="tx2"/>
              </a:buClr>
              <a:defRPr/>
            </a:lvl6pPr>
            <a:lvl7pPr marL="1828754" indent="-300559">
              <a:buClr>
                <a:schemeClr val="tx2"/>
              </a:buClr>
              <a:defRPr/>
            </a:lvl7pPr>
            <a:lvl8pPr marL="1828754" indent="-300559">
              <a:buClr>
                <a:schemeClr val="tx2"/>
              </a:buClr>
              <a:defRPr/>
            </a:lvl8pPr>
            <a:lvl9pPr marL="1828754" indent="-300559">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78469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ouble Headline Image on Top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886968"/>
          </a:xfrm>
        </p:spPr>
        <p:txBody>
          <a:bodyPr/>
          <a:lstStyle>
            <a:lvl1pPr>
              <a:defRPr/>
            </a:lvl1pPr>
          </a:lstStyle>
          <a:p>
            <a:r>
              <a:rPr lang="en-US" dirty="0"/>
              <a:t>Click to edit text slide title</a:t>
            </a:r>
          </a:p>
        </p:txBody>
      </p:sp>
      <p:sp>
        <p:nvSpPr>
          <p:cNvPr id="5" name="Footer Placeholder 4"/>
          <p:cNvSpPr>
            <a:spLocks noGrp="1"/>
          </p:cNvSpPr>
          <p:nvPr>
            <p:ph type="ftr" sz="quarter" idx="11"/>
          </p:nvPr>
        </p:nvSpPr>
        <p:spPr/>
        <p:txBody>
          <a:bodyPr/>
          <a:lstStyle/>
          <a:p>
            <a:r>
              <a:rPr lang="en-US"/>
              <a:t>- Confidential to American Airlines -</a:t>
            </a:r>
          </a:p>
        </p:txBody>
      </p:sp>
      <p:sp>
        <p:nvSpPr>
          <p:cNvPr id="6" name="Slide Number Placeholder 5"/>
          <p:cNvSpPr>
            <a:spLocks noGrp="1"/>
          </p:cNvSpPr>
          <p:nvPr>
            <p:ph type="sldNum" sz="quarter" idx="12"/>
          </p:nvPr>
        </p:nvSpPr>
        <p:spPr/>
        <p:txBody>
          <a:bodyPr/>
          <a:lstStyle/>
          <a:p>
            <a:fld id="{17F32975-EC93-4774-AC74-6AE00E0553D4}" type="slidenum">
              <a:rPr lang="en-US" smtClean="0"/>
              <a:pPr/>
              <a:t>‹#›</a:t>
            </a:fld>
            <a:endParaRPr lang="en-US"/>
          </a:p>
        </p:txBody>
      </p:sp>
      <p:sp>
        <p:nvSpPr>
          <p:cNvPr id="16" name="Date Placeholder 15"/>
          <p:cNvSpPr>
            <a:spLocks noGrp="1"/>
          </p:cNvSpPr>
          <p:nvPr>
            <p:ph type="dt" sz="half" idx="14"/>
          </p:nvPr>
        </p:nvSpPr>
        <p:spPr/>
        <p:txBody>
          <a:bodyPr/>
          <a:lstStyle/>
          <a:p>
            <a:fld id="{C736D042-7E0A-4613-9381-22FDEC14EB14}" type="datetime1">
              <a:rPr lang="en-US" smtClean="0"/>
              <a:t>5/20/18</a:t>
            </a:fld>
            <a:endParaRPr lang="en-US" dirty="0"/>
          </a:p>
        </p:txBody>
      </p:sp>
      <p:cxnSp>
        <p:nvCxnSpPr>
          <p:cNvPr id="9" name="Straight Connector 8"/>
          <p:cNvCxnSpPr/>
          <p:nvPr userDrawn="1"/>
        </p:nvCxnSpPr>
        <p:spPr>
          <a:xfrm>
            <a:off x="607486" y="1243585"/>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1" name="Content Placeholder 10"/>
          <p:cNvSpPr>
            <a:spLocks noGrp="1"/>
          </p:cNvSpPr>
          <p:nvPr>
            <p:ph sz="quarter" idx="15"/>
          </p:nvPr>
        </p:nvSpPr>
        <p:spPr>
          <a:xfrm>
            <a:off x="609602" y="4343400"/>
            <a:ext cx="10977033" cy="218541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Content Placeholder 14"/>
          <p:cNvSpPr>
            <a:spLocks noGrp="1"/>
          </p:cNvSpPr>
          <p:nvPr>
            <p:ph sz="quarter" idx="16"/>
          </p:nvPr>
        </p:nvSpPr>
        <p:spPr>
          <a:xfrm>
            <a:off x="609602" y="1371600"/>
            <a:ext cx="10977033" cy="2894120"/>
          </a:xfrm>
        </p:spPr>
        <p:txBody>
          <a:bodyPr/>
          <a:lstStyle/>
          <a:p>
            <a:pPr lvl="0"/>
            <a:r>
              <a:rPr lang="en-US"/>
              <a:t>Click to edit Master text styles</a:t>
            </a:r>
          </a:p>
        </p:txBody>
      </p:sp>
    </p:spTree>
    <p:extLst>
      <p:ext uri="{BB962C8B-B14F-4D97-AF65-F5344CB8AC3E}">
        <p14:creationId xmlns:p14="http://schemas.microsoft.com/office/powerpoint/2010/main" val="38058762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ingle Headline Multiple Images with Captions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lstStyle>
            <a:lvl1pPr>
              <a:defRPr/>
            </a:lvl1pPr>
          </a:lstStyle>
          <a:p>
            <a:r>
              <a:rPr lang="en-US" dirty="0"/>
              <a:t>Click to edit image with caption slide title</a:t>
            </a:r>
          </a:p>
        </p:txBody>
      </p:sp>
      <p:sp>
        <p:nvSpPr>
          <p:cNvPr id="3" name="Content Placeholder 2"/>
          <p:cNvSpPr>
            <a:spLocks noGrp="1"/>
          </p:cNvSpPr>
          <p:nvPr>
            <p:ph sz="half" idx="1"/>
          </p:nvPr>
        </p:nvSpPr>
        <p:spPr bwMode="gray">
          <a:xfrm>
            <a:off x="609599" y="2940999"/>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6" name="Footer Placeholder 5"/>
          <p:cNvSpPr>
            <a:spLocks noGrp="1"/>
          </p:cNvSpPr>
          <p:nvPr>
            <p:ph type="ftr" sz="quarter" idx="11"/>
          </p:nvPr>
        </p:nvSpPr>
        <p:spPr/>
        <p:txBody>
          <a:bodyPr/>
          <a:lstStyle/>
          <a:p>
            <a:r>
              <a:rPr lang="en-US"/>
              <a:t>- Confidential to American Airlines -</a:t>
            </a:r>
          </a:p>
        </p:txBody>
      </p:sp>
      <p:sp>
        <p:nvSpPr>
          <p:cNvPr id="7" name="Slide Number Placeholder 6"/>
          <p:cNvSpPr>
            <a:spLocks noGrp="1"/>
          </p:cNvSpPr>
          <p:nvPr>
            <p:ph type="sldNum" sz="quarter" idx="12"/>
          </p:nvPr>
        </p:nvSpPr>
        <p:spPr/>
        <p:txBody>
          <a:bodyPr/>
          <a:lstStyle/>
          <a:p>
            <a:fld id="{17F32975-EC93-4774-AC74-6AE00E0553D4}" type="slidenum">
              <a:rPr lang="en-US" smtClean="0"/>
              <a:pPr/>
              <a:t>‹#›</a:t>
            </a:fld>
            <a:endParaRPr lang="en-US"/>
          </a:p>
        </p:txBody>
      </p:sp>
      <p:sp>
        <p:nvSpPr>
          <p:cNvPr id="15" name="Content Placeholder 2"/>
          <p:cNvSpPr>
            <a:spLocks noGrp="1"/>
          </p:cNvSpPr>
          <p:nvPr>
            <p:ph sz="half" idx="17"/>
          </p:nvPr>
        </p:nvSpPr>
        <p:spPr bwMode="gray">
          <a:xfrm>
            <a:off x="609600" y="914400"/>
            <a:ext cx="3657600" cy="20299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17" name="Date Placeholder 16"/>
          <p:cNvSpPr>
            <a:spLocks noGrp="1"/>
          </p:cNvSpPr>
          <p:nvPr>
            <p:ph type="dt" sz="half" idx="19"/>
          </p:nvPr>
        </p:nvSpPr>
        <p:spPr/>
        <p:txBody>
          <a:bodyPr/>
          <a:lstStyle/>
          <a:p>
            <a:fld id="{437C150F-D2DE-46F5-AC37-0EB81799BCE1}" type="datetime1">
              <a:rPr lang="en-US" smtClean="0"/>
              <a:t>5/20/18</a:t>
            </a:fld>
            <a:endParaRPr lang="en-US" dirty="0"/>
          </a:p>
        </p:txBody>
      </p:sp>
      <p:cxnSp>
        <p:nvCxnSpPr>
          <p:cNvPr id="23" name="Straight Connector 22"/>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sz="half" idx="20"/>
          </p:nvPr>
        </p:nvSpPr>
        <p:spPr bwMode="gray">
          <a:xfrm>
            <a:off x="4267200" y="2940999"/>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24" name="Content Placeholder 2"/>
          <p:cNvSpPr>
            <a:spLocks noGrp="1"/>
          </p:cNvSpPr>
          <p:nvPr>
            <p:ph sz="half" idx="21"/>
          </p:nvPr>
        </p:nvSpPr>
        <p:spPr bwMode="gray">
          <a:xfrm>
            <a:off x="4267200" y="914400"/>
            <a:ext cx="3657600" cy="20299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5" name="Content Placeholder 2"/>
          <p:cNvSpPr>
            <a:spLocks noGrp="1"/>
          </p:cNvSpPr>
          <p:nvPr>
            <p:ph sz="half" idx="22"/>
          </p:nvPr>
        </p:nvSpPr>
        <p:spPr bwMode="gray">
          <a:xfrm>
            <a:off x="7924800" y="2940999"/>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26" name="Content Placeholder 2"/>
          <p:cNvSpPr>
            <a:spLocks noGrp="1"/>
          </p:cNvSpPr>
          <p:nvPr>
            <p:ph sz="half" idx="23"/>
          </p:nvPr>
        </p:nvSpPr>
        <p:spPr bwMode="gray">
          <a:xfrm>
            <a:off x="7924800" y="914400"/>
            <a:ext cx="3657600" cy="20299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7" name="Content Placeholder 2"/>
          <p:cNvSpPr>
            <a:spLocks noGrp="1"/>
          </p:cNvSpPr>
          <p:nvPr>
            <p:ph sz="half" idx="24"/>
          </p:nvPr>
        </p:nvSpPr>
        <p:spPr bwMode="gray">
          <a:xfrm>
            <a:off x="609599" y="5751576"/>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28" name="Content Placeholder 2"/>
          <p:cNvSpPr>
            <a:spLocks noGrp="1"/>
          </p:cNvSpPr>
          <p:nvPr>
            <p:ph sz="half" idx="25"/>
          </p:nvPr>
        </p:nvSpPr>
        <p:spPr bwMode="gray">
          <a:xfrm>
            <a:off x="609600" y="3718239"/>
            <a:ext cx="3657600" cy="20299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9" name="Content Placeholder 2"/>
          <p:cNvSpPr>
            <a:spLocks noGrp="1"/>
          </p:cNvSpPr>
          <p:nvPr>
            <p:ph sz="half" idx="26"/>
          </p:nvPr>
        </p:nvSpPr>
        <p:spPr bwMode="gray">
          <a:xfrm>
            <a:off x="4267200" y="5751576"/>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30" name="Content Placeholder 2"/>
          <p:cNvSpPr>
            <a:spLocks noGrp="1"/>
          </p:cNvSpPr>
          <p:nvPr>
            <p:ph sz="half" idx="27"/>
          </p:nvPr>
        </p:nvSpPr>
        <p:spPr bwMode="gray">
          <a:xfrm>
            <a:off x="4267200" y="3718239"/>
            <a:ext cx="3657600" cy="20299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31" name="Content Placeholder 2"/>
          <p:cNvSpPr>
            <a:spLocks noGrp="1"/>
          </p:cNvSpPr>
          <p:nvPr>
            <p:ph sz="half" idx="28"/>
          </p:nvPr>
        </p:nvSpPr>
        <p:spPr bwMode="gray">
          <a:xfrm>
            <a:off x="7924800" y="5751576"/>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32" name="Content Placeholder 2"/>
          <p:cNvSpPr>
            <a:spLocks noGrp="1"/>
          </p:cNvSpPr>
          <p:nvPr>
            <p:ph sz="half" idx="29"/>
          </p:nvPr>
        </p:nvSpPr>
        <p:spPr bwMode="gray">
          <a:xfrm>
            <a:off x="7924800" y="3718239"/>
            <a:ext cx="3657600" cy="20299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29151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ouble Headline Multiple Images with Captions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886968"/>
          </a:xfrm>
        </p:spPr>
        <p:txBody>
          <a:bodyPr/>
          <a:lstStyle>
            <a:lvl1pPr>
              <a:defRPr/>
            </a:lvl1pPr>
          </a:lstStyle>
          <a:p>
            <a:r>
              <a:rPr lang="en-US" dirty="0"/>
              <a:t>Click to edit image with caption slide title</a:t>
            </a:r>
          </a:p>
        </p:txBody>
      </p:sp>
      <p:sp>
        <p:nvSpPr>
          <p:cNvPr id="3" name="Content Placeholder 2"/>
          <p:cNvSpPr>
            <a:spLocks noGrp="1"/>
          </p:cNvSpPr>
          <p:nvPr>
            <p:ph sz="half" idx="1"/>
          </p:nvPr>
        </p:nvSpPr>
        <p:spPr bwMode="gray">
          <a:xfrm>
            <a:off x="609599" y="3175375"/>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6" name="Footer Placeholder 5"/>
          <p:cNvSpPr>
            <a:spLocks noGrp="1"/>
          </p:cNvSpPr>
          <p:nvPr>
            <p:ph type="ftr" sz="quarter" idx="11"/>
          </p:nvPr>
        </p:nvSpPr>
        <p:spPr/>
        <p:txBody>
          <a:bodyPr/>
          <a:lstStyle/>
          <a:p>
            <a:r>
              <a:rPr lang="en-US"/>
              <a:t>- Confidential to American Airlines -</a:t>
            </a:r>
          </a:p>
        </p:txBody>
      </p:sp>
      <p:sp>
        <p:nvSpPr>
          <p:cNvPr id="7" name="Slide Number Placeholder 6"/>
          <p:cNvSpPr>
            <a:spLocks noGrp="1"/>
          </p:cNvSpPr>
          <p:nvPr>
            <p:ph type="sldNum" sz="quarter" idx="12"/>
          </p:nvPr>
        </p:nvSpPr>
        <p:spPr/>
        <p:txBody>
          <a:bodyPr/>
          <a:lstStyle/>
          <a:p>
            <a:fld id="{17F32975-EC93-4774-AC74-6AE00E0553D4}" type="slidenum">
              <a:rPr lang="en-US" smtClean="0"/>
              <a:pPr/>
              <a:t>‹#›</a:t>
            </a:fld>
            <a:endParaRPr lang="en-US"/>
          </a:p>
        </p:txBody>
      </p:sp>
      <p:sp>
        <p:nvSpPr>
          <p:cNvPr id="15" name="Content Placeholder 2"/>
          <p:cNvSpPr>
            <a:spLocks noGrp="1"/>
          </p:cNvSpPr>
          <p:nvPr>
            <p:ph sz="half" idx="17"/>
          </p:nvPr>
        </p:nvSpPr>
        <p:spPr bwMode="gray">
          <a:xfrm>
            <a:off x="609600" y="1371599"/>
            <a:ext cx="3657600" cy="18013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17" name="Date Placeholder 16"/>
          <p:cNvSpPr>
            <a:spLocks noGrp="1"/>
          </p:cNvSpPr>
          <p:nvPr>
            <p:ph type="dt" sz="half" idx="19"/>
          </p:nvPr>
        </p:nvSpPr>
        <p:spPr/>
        <p:txBody>
          <a:bodyPr/>
          <a:lstStyle/>
          <a:p>
            <a:fld id="{39E981FF-ED38-4FA2-AF93-24F9DA818F97}" type="datetime1">
              <a:rPr lang="en-US" smtClean="0"/>
              <a:t>5/20/18</a:t>
            </a:fld>
            <a:endParaRPr lang="en-US" dirty="0"/>
          </a:p>
        </p:txBody>
      </p:sp>
      <p:cxnSp>
        <p:nvCxnSpPr>
          <p:cNvPr id="23" name="Straight Connector 22"/>
          <p:cNvCxnSpPr/>
          <p:nvPr userDrawn="1"/>
        </p:nvCxnSpPr>
        <p:spPr>
          <a:xfrm>
            <a:off x="607486" y="1243585"/>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sz="half" idx="20"/>
          </p:nvPr>
        </p:nvSpPr>
        <p:spPr bwMode="gray">
          <a:xfrm>
            <a:off x="4267200" y="3175375"/>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24" name="Content Placeholder 2"/>
          <p:cNvSpPr>
            <a:spLocks noGrp="1"/>
          </p:cNvSpPr>
          <p:nvPr>
            <p:ph sz="half" idx="21"/>
          </p:nvPr>
        </p:nvSpPr>
        <p:spPr bwMode="gray">
          <a:xfrm>
            <a:off x="4267200" y="1371599"/>
            <a:ext cx="3657600" cy="18013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5" name="Content Placeholder 2"/>
          <p:cNvSpPr>
            <a:spLocks noGrp="1"/>
          </p:cNvSpPr>
          <p:nvPr>
            <p:ph sz="half" idx="22"/>
          </p:nvPr>
        </p:nvSpPr>
        <p:spPr bwMode="gray">
          <a:xfrm>
            <a:off x="7924800" y="3175375"/>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26" name="Content Placeholder 2"/>
          <p:cNvSpPr>
            <a:spLocks noGrp="1"/>
          </p:cNvSpPr>
          <p:nvPr>
            <p:ph sz="half" idx="23"/>
          </p:nvPr>
        </p:nvSpPr>
        <p:spPr bwMode="gray">
          <a:xfrm>
            <a:off x="7924800" y="1371599"/>
            <a:ext cx="3657600" cy="18013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7" name="Content Placeholder 2"/>
          <p:cNvSpPr>
            <a:spLocks noGrp="1"/>
          </p:cNvSpPr>
          <p:nvPr>
            <p:ph sz="half" idx="24"/>
          </p:nvPr>
        </p:nvSpPr>
        <p:spPr bwMode="gray">
          <a:xfrm>
            <a:off x="609599" y="5751576"/>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28" name="Content Placeholder 2"/>
          <p:cNvSpPr>
            <a:spLocks noGrp="1"/>
          </p:cNvSpPr>
          <p:nvPr>
            <p:ph sz="half" idx="25"/>
          </p:nvPr>
        </p:nvSpPr>
        <p:spPr bwMode="gray">
          <a:xfrm>
            <a:off x="609600" y="3952615"/>
            <a:ext cx="3657600" cy="18013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9" name="Content Placeholder 2"/>
          <p:cNvSpPr>
            <a:spLocks noGrp="1"/>
          </p:cNvSpPr>
          <p:nvPr>
            <p:ph sz="half" idx="26"/>
          </p:nvPr>
        </p:nvSpPr>
        <p:spPr bwMode="gray">
          <a:xfrm>
            <a:off x="4267200" y="5751576"/>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30" name="Content Placeholder 2"/>
          <p:cNvSpPr>
            <a:spLocks noGrp="1"/>
          </p:cNvSpPr>
          <p:nvPr>
            <p:ph sz="half" idx="27"/>
          </p:nvPr>
        </p:nvSpPr>
        <p:spPr bwMode="gray">
          <a:xfrm>
            <a:off x="4267200" y="3952615"/>
            <a:ext cx="3657600" cy="18013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31" name="Content Placeholder 2"/>
          <p:cNvSpPr>
            <a:spLocks noGrp="1"/>
          </p:cNvSpPr>
          <p:nvPr>
            <p:ph sz="half" idx="28"/>
          </p:nvPr>
        </p:nvSpPr>
        <p:spPr bwMode="gray">
          <a:xfrm>
            <a:off x="7924800" y="5751576"/>
            <a:ext cx="3657600" cy="777240"/>
          </a:xfrm>
          <a:prstGeom prst="rect">
            <a:avLst/>
          </a:prstGeom>
          <a:solidFill>
            <a:schemeClr val="tx2"/>
          </a:solidFill>
        </p:spPr>
        <p:txBody>
          <a:bodyPr tIns="0" anchor="ctr">
            <a:noAutofit/>
          </a:bodyPr>
          <a:lstStyle>
            <a:lvl1pPr marL="228594" indent="0">
              <a:lnSpc>
                <a:spcPct val="100000"/>
              </a:lnSpc>
              <a:defRPr sz="1600" b="1">
                <a:solidFill>
                  <a:schemeClr val="bg1"/>
                </a:solidFill>
              </a:defRPr>
            </a:lvl1pPr>
            <a:lvl2pPr marL="376757" indent="-143930">
              <a:lnSpc>
                <a:spcPct val="100000"/>
              </a:lnSpc>
              <a:spcBef>
                <a:spcPts val="0"/>
              </a:spcBef>
              <a:defRPr sz="1600">
                <a:solidFill>
                  <a:schemeClr val="bg1"/>
                </a:solidFill>
                <a:latin typeface="+mn-lt"/>
              </a:defRPr>
            </a:lvl2pPr>
            <a:lvl3pPr marL="376757" indent="-143930">
              <a:defRPr sz="1600">
                <a:solidFill>
                  <a:schemeClr val="bg1"/>
                </a:solidFill>
                <a:latin typeface="+mn-lt"/>
              </a:defRPr>
            </a:lvl3pPr>
            <a:lvl4pPr marL="376757" indent="-143930">
              <a:defRPr sz="1600">
                <a:solidFill>
                  <a:schemeClr val="bg1"/>
                </a:solidFill>
                <a:latin typeface="+mn-lt"/>
              </a:defRPr>
            </a:lvl4pPr>
            <a:lvl5pPr marL="376757" indent="-143930">
              <a:defRPr sz="1600">
                <a:solidFill>
                  <a:schemeClr val="bg1"/>
                </a:solidFill>
                <a:latin typeface="+mn-lt"/>
              </a:defRPr>
            </a:lvl5pPr>
            <a:lvl6pPr marL="376757" indent="-143930">
              <a:spcBef>
                <a:spcPts val="0"/>
              </a:spcBef>
              <a:spcAft>
                <a:spcPts val="800"/>
              </a:spcAft>
              <a:defRPr sz="1600">
                <a:solidFill>
                  <a:schemeClr val="bg1"/>
                </a:solidFill>
              </a:defRPr>
            </a:lvl6pPr>
            <a:lvl7pPr marL="376757" indent="-143930">
              <a:spcBef>
                <a:spcPts val="0"/>
              </a:spcBef>
              <a:spcAft>
                <a:spcPts val="800"/>
              </a:spcAft>
              <a:defRPr sz="1600">
                <a:solidFill>
                  <a:schemeClr val="bg1"/>
                </a:solidFill>
              </a:defRPr>
            </a:lvl7pPr>
            <a:lvl8pPr marL="376757" indent="-143930">
              <a:spcBef>
                <a:spcPts val="0"/>
              </a:spcBef>
              <a:spcAft>
                <a:spcPts val="800"/>
              </a:spcAft>
              <a:defRPr sz="1600">
                <a:solidFill>
                  <a:schemeClr val="bg1"/>
                </a:solidFill>
              </a:defRPr>
            </a:lvl8pPr>
            <a:lvl9pPr marL="376757" indent="-143930">
              <a:spcBef>
                <a:spcPts val="0"/>
              </a:spcBef>
              <a:spcAft>
                <a:spcPts val="800"/>
              </a:spcAft>
              <a:defRPr sz="1600">
                <a:solidFill>
                  <a:schemeClr val="bg1"/>
                </a:solidFill>
              </a:defRPr>
            </a:lvl9pPr>
          </a:lstStyle>
          <a:p>
            <a:pPr lvl="0"/>
            <a:r>
              <a:rPr lang="en-US"/>
              <a:t>Click to edit Master text styles</a:t>
            </a:r>
          </a:p>
          <a:p>
            <a:pPr lvl="1"/>
            <a:r>
              <a:rPr lang="en-US"/>
              <a:t>Second level</a:t>
            </a:r>
          </a:p>
        </p:txBody>
      </p:sp>
      <p:sp>
        <p:nvSpPr>
          <p:cNvPr id="32" name="Content Placeholder 2"/>
          <p:cNvSpPr>
            <a:spLocks noGrp="1"/>
          </p:cNvSpPr>
          <p:nvPr>
            <p:ph sz="half" idx="29"/>
          </p:nvPr>
        </p:nvSpPr>
        <p:spPr bwMode="gray">
          <a:xfrm>
            <a:off x="7924800" y="3952615"/>
            <a:ext cx="3657600" cy="1801368"/>
          </a:xfrm>
          <a:prstGeom prst="rect">
            <a:avLst/>
          </a:prstGeom>
          <a:solidFill>
            <a:schemeClr val="bg1"/>
          </a:solidFill>
        </p:spPr>
        <p:txBody>
          <a:bodyPr tIns="0" anchor="ctr">
            <a:noAutofit/>
          </a:bodyPr>
          <a:lstStyle>
            <a:lvl1pPr marL="228594" indent="0">
              <a:lnSpc>
                <a:spcPct val="100000"/>
              </a:lnSpc>
              <a:defRPr sz="1600" b="1">
                <a:solidFill>
                  <a:schemeClr val="bg2"/>
                </a:solidFill>
              </a:defRPr>
            </a:lvl1pPr>
            <a:lvl2pPr marL="376757" indent="-148163">
              <a:lnSpc>
                <a:spcPct val="100000"/>
              </a:lnSpc>
              <a:spcBef>
                <a:spcPts val="0"/>
              </a:spcBef>
              <a:defRPr sz="1600">
                <a:solidFill>
                  <a:schemeClr val="bg2"/>
                </a:solidFill>
                <a:latin typeface="+mn-lt"/>
              </a:defRPr>
            </a:lvl2pPr>
            <a:lvl3pPr marL="376757" indent="-131230">
              <a:defRPr sz="1600">
                <a:solidFill>
                  <a:schemeClr val="bg2"/>
                </a:solidFill>
                <a:latin typeface="+mn-lt"/>
              </a:defRPr>
            </a:lvl3pPr>
            <a:lvl4pPr marL="376757" indent="-143930">
              <a:defRPr sz="1600">
                <a:solidFill>
                  <a:schemeClr val="bg2"/>
                </a:solidFill>
                <a:latin typeface="+mn-lt"/>
              </a:defRPr>
            </a:lvl4pPr>
            <a:lvl5pPr marL="376757" indent="-143930">
              <a:defRPr sz="1600">
                <a:solidFill>
                  <a:schemeClr val="bg2"/>
                </a:solidFill>
                <a:latin typeface="+mn-lt"/>
              </a:defRPr>
            </a:lvl5pPr>
            <a:lvl6pPr marL="376757" indent="-143930">
              <a:spcBef>
                <a:spcPts val="0"/>
              </a:spcBef>
              <a:spcAft>
                <a:spcPts val="800"/>
              </a:spcAft>
              <a:defRPr sz="1600">
                <a:solidFill>
                  <a:schemeClr val="bg2"/>
                </a:solidFill>
              </a:defRPr>
            </a:lvl6pPr>
            <a:lvl7pPr marL="376757" indent="-143930">
              <a:spcBef>
                <a:spcPts val="0"/>
              </a:spcBef>
              <a:spcAft>
                <a:spcPts val="800"/>
              </a:spcAft>
              <a:defRPr sz="1600">
                <a:solidFill>
                  <a:schemeClr val="bg2"/>
                </a:solidFill>
              </a:defRPr>
            </a:lvl7pPr>
            <a:lvl8pPr marL="376757" indent="-143930">
              <a:spcBef>
                <a:spcPts val="0"/>
              </a:spcBef>
              <a:spcAft>
                <a:spcPts val="800"/>
              </a:spcAft>
              <a:defRPr sz="1600">
                <a:solidFill>
                  <a:schemeClr val="bg2"/>
                </a:solidFill>
              </a:defRPr>
            </a:lvl8pPr>
            <a:lvl9pPr marL="376757" indent="-143930">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858946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bleed Multiple Images and Callout Slide">
    <p:spTree>
      <p:nvGrpSpPr>
        <p:cNvPr id="1" name=""/>
        <p:cNvGrpSpPr/>
        <p:nvPr/>
      </p:nvGrpSpPr>
      <p:grpSpPr>
        <a:xfrm>
          <a:off x="0" y="0"/>
          <a:ext cx="0" cy="0"/>
          <a:chOff x="0" y="0"/>
          <a:chExt cx="0" cy="0"/>
        </a:xfrm>
      </p:grpSpPr>
      <p:sp>
        <p:nvSpPr>
          <p:cNvPr id="15" name="Content Placeholder 2"/>
          <p:cNvSpPr>
            <a:spLocks noGrp="1"/>
          </p:cNvSpPr>
          <p:nvPr>
            <p:ph sz="half" idx="17"/>
          </p:nvPr>
        </p:nvSpPr>
        <p:spPr bwMode="gray">
          <a:xfrm>
            <a:off x="1" y="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11" name="Content Placeholder 2"/>
          <p:cNvSpPr>
            <a:spLocks noGrp="1"/>
          </p:cNvSpPr>
          <p:nvPr>
            <p:ph sz="half" idx="18"/>
          </p:nvPr>
        </p:nvSpPr>
        <p:spPr bwMode="gray">
          <a:xfrm>
            <a:off x="4059936" y="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17" name="Content Placeholder 2"/>
          <p:cNvSpPr>
            <a:spLocks noGrp="1"/>
          </p:cNvSpPr>
          <p:nvPr>
            <p:ph sz="half" idx="19"/>
          </p:nvPr>
        </p:nvSpPr>
        <p:spPr bwMode="gray">
          <a:xfrm>
            <a:off x="8132064" y="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18" name="Content Placeholder 2"/>
          <p:cNvSpPr>
            <a:spLocks noGrp="1"/>
          </p:cNvSpPr>
          <p:nvPr>
            <p:ph sz="half" idx="20"/>
          </p:nvPr>
        </p:nvSpPr>
        <p:spPr bwMode="gray">
          <a:xfrm>
            <a:off x="1" y="228600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19" name="Content Placeholder 2"/>
          <p:cNvSpPr>
            <a:spLocks noGrp="1"/>
          </p:cNvSpPr>
          <p:nvPr>
            <p:ph sz="half" idx="21"/>
          </p:nvPr>
        </p:nvSpPr>
        <p:spPr bwMode="gray">
          <a:xfrm>
            <a:off x="4059936" y="228600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2" name="Content Placeholder 2"/>
          <p:cNvSpPr>
            <a:spLocks noGrp="1"/>
          </p:cNvSpPr>
          <p:nvPr>
            <p:ph sz="half" idx="22"/>
          </p:nvPr>
        </p:nvSpPr>
        <p:spPr bwMode="gray">
          <a:xfrm>
            <a:off x="8132064" y="228600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3" name="Content Placeholder 2"/>
          <p:cNvSpPr>
            <a:spLocks noGrp="1"/>
          </p:cNvSpPr>
          <p:nvPr>
            <p:ph sz="half" idx="23"/>
          </p:nvPr>
        </p:nvSpPr>
        <p:spPr bwMode="gray">
          <a:xfrm>
            <a:off x="1" y="457200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4" name="Content Placeholder 2"/>
          <p:cNvSpPr>
            <a:spLocks noGrp="1"/>
          </p:cNvSpPr>
          <p:nvPr>
            <p:ph sz="half" idx="24"/>
          </p:nvPr>
        </p:nvSpPr>
        <p:spPr bwMode="gray">
          <a:xfrm>
            <a:off x="4059936" y="457200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
        <p:nvSpPr>
          <p:cNvPr id="25" name="Content Placeholder 2"/>
          <p:cNvSpPr>
            <a:spLocks noGrp="1"/>
          </p:cNvSpPr>
          <p:nvPr>
            <p:ph sz="half" idx="25"/>
          </p:nvPr>
        </p:nvSpPr>
        <p:spPr bwMode="gray">
          <a:xfrm>
            <a:off x="8132064" y="4572000"/>
            <a:ext cx="4059936" cy="2286000"/>
          </a:xfrm>
          <a:prstGeom prst="rect">
            <a:avLst/>
          </a:prstGeom>
          <a:noFill/>
          <a:ln>
            <a:noFill/>
          </a:ln>
        </p:spPr>
        <p:txBody>
          <a:bodyPr lIns="457200" tIns="0" rIns="457200" anchor="ctr">
            <a:noAutofit/>
          </a:bodyPr>
          <a:lstStyle>
            <a:lvl1pPr marL="0" indent="0">
              <a:lnSpc>
                <a:spcPct val="100000"/>
              </a:lnSpc>
              <a:defRPr sz="2133" b="0">
                <a:solidFill>
                  <a:schemeClr val="bg2"/>
                </a:solidFill>
              </a:defRPr>
            </a:lvl1pPr>
            <a:lvl2pPr marL="154513" indent="-154513">
              <a:lnSpc>
                <a:spcPct val="100000"/>
              </a:lnSpc>
              <a:spcBef>
                <a:spcPts val="0"/>
              </a:spcBef>
              <a:defRPr sz="1600">
                <a:solidFill>
                  <a:schemeClr val="bg2"/>
                </a:solidFill>
              </a:defRPr>
            </a:lvl2pPr>
            <a:lvl3pPr marL="154513" indent="-154513">
              <a:defRPr sz="1600">
                <a:solidFill>
                  <a:schemeClr val="bg2"/>
                </a:solidFill>
                <a:latin typeface="+mn-lt"/>
              </a:defRPr>
            </a:lvl3pPr>
            <a:lvl4pPr marL="154513" indent="-154513">
              <a:defRPr sz="1600">
                <a:solidFill>
                  <a:schemeClr val="bg2"/>
                </a:solidFill>
                <a:latin typeface="+mn-lt"/>
              </a:defRPr>
            </a:lvl4pPr>
            <a:lvl5pPr marL="154513" indent="-154513">
              <a:defRPr sz="1600">
                <a:solidFill>
                  <a:schemeClr val="bg2"/>
                </a:solidFill>
                <a:latin typeface="+mn-lt"/>
              </a:defRPr>
            </a:lvl5pPr>
            <a:lvl6pPr marL="154513" indent="-154513">
              <a:spcBef>
                <a:spcPts val="0"/>
              </a:spcBef>
              <a:spcAft>
                <a:spcPts val="800"/>
              </a:spcAft>
              <a:defRPr sz="1600">
                <a:solidFill>
                  <a:schemeClr val="bg2"/>
                </a:solidFill>
              </a:defRPr>
            </a:lvl6pPr>
            <a:lvl7pPr marL="154513" indent="-154513">
              <a:spcBef>
                <a:spcPts val="0"/>
              </a:spcBef>
              <a:spcAft>
                <a:spcPts val="800"/>
              </a:spcAft>
              <a:defRPr sz="1600">
                <a:solidFill>
                  <a:schemeClr val="bg2"/>
                </a:solidFill>
              </a:defRPr>
            </a:lvl7pPr>
            <a:lvl8pPr marL="154513" indent="-154513">
              <a:spcBef>
                <a:spcPts val="0"/>
              </a:spcBef>
              <a:spcAft>
                <a:spcPts val="800"/>
              </a:spcAft>
              <a:defRPr sz="1600">
                <a:solidFill>
                  <a:schemeClr val="bg2"/>
                </a:solidFill>
              </a:defRPr>
            </a:lvl8pPr>
            <a:lvl9pPr marL="154513" indent="-154513">
              <a:spcBef>
                <a:spcPts val="0"/>
              </a:spcBef>
              <a:spcAft>
                <a:spcPts val="800"/>
              </a:spcAft>
              <a:defRPr sz="1600">
                <a:solidFill>
                  <a:schemeClr val="bg2"/>
                </a:solidFill>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06425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64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85342" indent="0" algn="r">
              <a:buNone/>
              <a:defRPr>
                <a:solidFill>
                  <a:schemeClr val="tx2"/>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2400"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7E9EBC5-14AA-49BD-A9A9-9C96F49770EB}" type="datetime1">
              <a:rPr lang="en-US" smtClean="0"/>
              <a:t>5/20/18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 Confidential to American Airlines -</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5997E5-C844-4D63-B244-9AC3949E3E98}" type="slidenum">
              <a:rPr lang="en-US" smtClean="0"/>
              <a:t>‹#›</a:t>
            </a:fld>
            <a:endParaRPr lang="en-US" dirty="0"/>
          </a:p>
        </p:txBody>
      </p:sp>
    </p:spTree>
    <p:extLst>
      <p:ext uri="{BB962C8B-B14F-4D97-AF65-F5344CB8AC3E}">
        <p14:creationId xmlns:p14="http://schemas.microsoft.com/office/powerpoint/2010/main" val="29758348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58302-37CD-4268-81D3-2D2E3790410A}" type="datetime1">
              <a:rPr lang="en-US" smtClean="0"/>
              <a:t>5/20/18</a:t>
            </a:fld>
            <a:endParaRPr lang="en-US" dirty="0"/>
          </a:p>
        </p:txBody>
      </p:sp>
      <p:sp>
        <p:nvSpPr>
          <p:cNvPr id="3" name="Footer Placeholder 2"/>
          <p:cNvSpPr>
            <a:spLocks noGrp="1"/>
          </p:cNvSpPr>
          <p:nvPr>
            <p:ph type="ftr" sz="quarter" idx="11"/>
          </p:nvPr>
        </p:nvSpPr>
        <p:spPr/>
        <p:txBody>
          <a:bodyPr/>
          <a:lstStyle/>
          <a:p>
            <a:r>
              <a:rPr lang="en-US"/>
              <a:t>- Confidential to American Airlines -</a:t>
            </a:r>
            <a:endParaRPr lang="en-US" dirty="0"/>
          </a:p>
        </p:txBody>
      </p:sp>
      <p:sp>
        <p:nvSpPr>
          <p:cNvPr id="4" name="Slide Number Placeholder 3"/>
          <p:cNvSpPr>
            <a:spLocks noGrp="1"/>
          </p:cNvSpPr>
          <p:nvPr>
            <p:ph type="sldNum" sz="quarter" idx="12"/>
          </p:nvPr>
        </p:nvSpPr>
        <p:spPr/>
        <p:txBody>
          <a:bodyPr/>
          <a:lstStyle/>
          <a:p>
            <a:fld id="{425997E5-C844-4D63-B244-9AC3949E3E98}" type="slidenum">
              <a:rPr lang="en-US" smtClean="0"/>
              <a:t>‹#›</a:t>
            </a:fld>
            <a:endParaRPr lang="en-US" dirty="0"/>
          </a:p>
        </p:txBody>
      </p:sp>
    </p:spTree>
    <p:extLst>
      <p:ext uri="{BB962C8B-B14F-4D97-AF65-F5344CB8AC3E}">
        <p14:creationId xmlns:p14="http://schemas.microsoft.com/office/powerpoint/2010/main" val="1857821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spid="_x0000_s1038"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2119" y="1589"/>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C8DB3FE-6976-4C72-B0CF-B5D4B9A8957E}" type="datetime1">
              <a:rPr lang="en-US" smtClean="0"/>
              <a:t>5/20/18</a:t>
            </a:fld>
            <a:endParaRPr lang="en-US" dirty="0"/>
          </a:p>
        </p:txBody>
      </p:sp>
      <p:sp>
        <p:nvSpPr>
          <p:cNvPr id="4" name="Footer Placeholder 3"/>
          <p:cNvSpPr>
            <a:spLocks noGrp="1"/>
          </p:cNvSpPr>
          <p:nvPr>
            <p:ph type="ftr" sz="quarter" idx="11"/>
          </p:nvPr>
        </p:nvSpPr>
        <p:spPr/>
        <p:txBody>
          <a:bodyPr/>
          <a:lstStyle/>
          <a:p>
            <a:r>
              <a:rPr lang="en-US"/>
              <a:t>- Confidential to American Airlines -</a:t>
            </a:r>
            <a:endParaRPr lang="en-US" dirty="0"/>
          </a:p>
        </p:txBody>
      </p:sp>
      <p:sp>
        <p:nvSpPr>
          <p:cNvPr id="5" name="Slide Number Placeholder 4"/>
          <p:cNvSpPr>
            <a:spLocks noGrp="1"/>
          </p:cNvSpPr>
          <p:nvPr>
            <p:ph type="sldNum" sz="quarter" idx="12"/>
          </p:nvPr>
        </p:nvSpPr>
        <p:spPr/>
        <p:txBody>
          <a:bodyPr/>
          <a:lstStyle/>
          <a:p>
            <a:fld id="{425997E5-C844-4D63-B244-9AC3949E3E98}" type="slidenum">
              <a:rPr lang="en-US" smtClean="0"/>
              <a:t>‹#›</a:t>
            </a:fld>
            <a:endParaRPr lang="en-US" dirty="0"/>
          </a:p>
        </p:txBody>
      </p:sp>
    </p:spTree>
    <p:extLst>
      <p:ext uri="{BB962C8B-B14F-4D97-AF65-F5344CB8AC3E}">
        <p14:creationId xmlns:p14="http://schemas.microsoft.com/office/powerpoint/2010/main" val="27826090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Cover Slide">
    <p:spTree>
      <p:nvGrpSpPr>
        <p:cNvPr id="1" name=""/>
        <p:cNvGrpSpPr/>
        <p:nvPr/>
      </p:nvGrpSpPr>
      <p:grpSpPr>
        <a:xfrm>
          <a:off x="0" y="0"/>
          <a:ext cx="0" cy="0"/>
          <a:chOff x="0" y="0"/>
          <a:chExt cx="0" cy="0"/>
        </a:xfrm>
      </p:grpSpPr>
      <p:pic>
        <p:nvPicPr>
          <p:cNvPr id="12" name="Picture 11" descr="aa_pc_hdtv_rgb_13c_a.png"/>
          <p:cNvPicPr>
            <a:picLocks noChangeAspect="1"/>
          </p:cNvPicPr>
          <p:nvPr userDrawn="1"/>
        </p:nvPicPr>
        <p:blipFill>
          <a:blip r:embed="rId2"/>
          <a:stretch>
            <a:fillRect/>
          </a:stretch>
        </p:blipFill>
        <p:spPr bwMode="hidden">
          <a:xfrm>
            <a:off x="1807" y="1018"/>
            <a:ext cx="12188384" cy="6855967"/>
          </a:xfrm>
          <a:prstGeom prst="rect">
            <a:avLst/>
          </a:prstGeom>
        </p:spPr>
      </p:pic>
      <p:sp>
        <p:nvSpPr>
          <p:cNvPr id="2" name="Title 1"/>
          <p:cNvSpPr>
            <a:spLocks noGrp="1"/>
          </p:cNvSpPr>
          <p:nvPr userDrawn="1">
            <p:ph type="ctrTitle" hasCustomPrompt="1"/>
          </p:nvPr>
        </p:nvSpPr>
        <p:spPr>
          <a:xfrm>
            <a:off x="609604" y="1974904"/>
            <a:ext cx="10977033" cy="1038885"/>
          </a:xfrm>
        </p:spPr>
        <p:txBody>
          <a:bodyPr anchor="b" anchorCtr="0">
            <a:noAutofit/>
          </a:bodyPr>
          <a:lstStyle>
            <a:lvl1pPr>
              <a:lnSpc>
                <a:spcPts val="4400"/>
              </a:lnSpc>
              <a:spcBef>
                <a:spcPts val="0"/>
              </a:spcBef>
              <a:defRPr sz="3733">
                <a:solidFill>
                  <a:schemeClr val="tx2"/>
                </a:solidFill>
              </a:defRPr>
            </a:lvl1pPr>
          </a:lstStyle>
          <a:p>
            <a:r>
              <a:rPr lang="en-US" dirty="0"/>
              <a:t>Click to edit cover slide title</a:t>
            </a:r>
          </a:p>
        </p:txBody>
      </p:sp>
      <p:sp>
        <p:nvSpPr>
          <p:cNvPr id="8" name="Date Placeholder 7"/>
          <p:cNvSpPr>
            <a:spLocks noGrp="1"/>
          </p:cNvSpPr>
          <p:nvPr>
            <p:ph type="dt" sz="half" idx="10"/>
          </p:nvPr>
        </p:nvSpPr>
        <p:spPr>
          <a:xfrm>
            <a:off x="609600" y="1609344"/>
            <a:ext cx="5486400" cy="304800"/>
          </a:xfrm>
        </p:spPr>
        <p:txBody>
          <a:bodyPr/>
          <a:lstStyle>
            <a:lvl1pPr algn="l">
              <a:defRPr sz="2133"/>
            </a:lvl1pPr>
          </a:lstStyle>
          <a:p>
            <a:fld id="{DC5E122F-570E-4A1A-916E-C05F34CF11BC}" type="datetime1">
              <a:rPr lang="en-US" smtClean="0"/>
              <a:t>5/20/18</a:t>
            </a:fld>
            <a:endParaRPr lang="en-US" dirty="0"/>
          </a:p>
        </p:txBody>
      </p:sp>
      <p:pic>
        <p:nvPicPr>
          <p:cNvPr id="14" name="Picture 3" descr="D:\Oneworld_rgb_Logo.png"/>
          <p:cNvPicPr>
            <a:picLocks noChangeAspect="1" noChangeArrowheads="1"/>
          </p:cNvPicPr>
          <p:nvPr userDrawn="1"/>
        </p:nvPicPr>
        <p:blipFill>
          <a:blip r:embed="rId3"/>
          <a:srcRect/>
          <a:stretch>
            <a:fillRect/>
          </a:stretch>
        </p:blipFill>
        <p:spPr bwMode="auto">
          <a:xfrm>
            <a:off x="10994000" y="5768965"/>
            <a:ext cx="560833" cy="560833"/>
          </a:xfrm>
          <a:prstGeom prst="rect">
            <a:avLst/>
          </a:prstGeom>
          <a:noFill/>
        </p:spPr>
      </p:pic>
      <p:pic>
        <p:nvPicPr>
          <p:cNvPr id="9" name="Picture 2"/>
          <p:cNvPicPr>
            <a:picLocks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hidden">
          <a:xfrm>
            <a:off x="7339584" y="495327"/>
            <a:ext cx="4260403" cy="647413"/>
          </a:xfrm>
          <a:prstGeom prst="rect">
            <a:avLst/>
          </a:prstGeom>
          <a:noFill/>
        </p:spPr>
      </p:pic>
    </p:spTree>
    <p:extLst>
      <p:ext uri="{BB962C8B-B14F-4D97-AF65-F5344CB8AC3E}">
        <p14:creationId xmlns:p14="http://schemas.microsoft.com/office/powerpoint/2010/main" val="449343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84102-9695-40BA-8BF3-476A7941F2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2C6F90-822F-4D73-836F-46B04B817B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C7C38B-AA88-4574-A6ED-E49D9671177A}"/>
              </a:ext>
            </a:extLst>
          </p:cNvPr>
          <p:cNvSpPr>
            <a:spLocks noGrp="1"/>
          </p:cNvSpPr>
          <p:nvPr>
            <p:ph type="dt" sz="half" idx="10"/>
          </p:nvPr>
        </p:nvSpPr>
        <p:spPr/>
        <p:txBody>
          <a:bodyPr/>
          <a:lstStyle/>
          <a:p>
            <a:fld id="{6BDE0BB9-3C65-4A70-BC1B-21BC2D99007F}" type="datetimeFigureOut">
              <a:rPr lang="en-US" smtClean="0"/>
              <a:t>5/20/18</a:t>
            </a:fld>
            <a:endParaRPr lang="en-US"/>
          </a:p>
        </p:txBody>
      </p:sp>
      <p:sp>
        <p:nvSpPr>
          <p:cNvPr id="5" name="Footer Placeholder 4">
            <a:extLst>
              <a:ext uri="{FF2B5EF4-FFF2-40B4-BE49-F238E27FC236}">
                <a16:creationId xmlns:a16="http://schemas.microsoft.com/office/drawing/2014/main" id="{1C261414-6E44-46D0-85EE-A8B4A31D5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E2A157-262F-4FD0-9DB0-ED26C0626860}"/>
              </a:ext>
            </a:extLst>
          </p:cNvPr>
          <p:cNvSpPr>
            <a:spLocks noGrp="1"/>
          </p:cNvSpPr>
          <p:nvPr>
            <p:ph type="sldNum" sz="quarter" idx="12"/>
          </p:nvPr>
        </p:nvSpPr>
        <p:spPr/>
        <p:txBody>
          <a:bodyPr/>
          <a:lstStyle/>
          <a:p>
            <a:fld id="{663F3E33-70A2-41AF-A545-CEDBB7682C60}" type="slidenum">
              <a:rPr lang="en-US" smtClean="0"/>
              <a:t>‹#›</a:t>
            </a:fld>
            <a:endParaRPr lang="en-US"/>
          </a:p>
        </p:txBody>
      </p:sp>
    </p:spTree>
    <p:extLst>
      <p:ext uri="{BB962C8B-B14F-4D97-AF65-F5344CB8AC3E}">
        <p14:creationId xmlns:p14="http://schemas.microsoft.com/office/powerpoint/2010/main" val="28731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Headline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457200"/>
          </a:xfrm>
        </p:spPr>
        <p:txBody>
          <a:bodyPr anchor="b"/>
          <a:lstStyle>
            <a:lvl1pPr>
              <a:defRPr/>
            </a:lvl1pPr>
          </a:lstStyle>
          <a:p>
            <a:r>
              <a:rPr lang="en-US" dirty="0"/>
              <a:t>Click to edit text slide title</a:t>
            </a:r>
          </a:p>
        </p:txBody>
      </p:sp>
      <p:sp>
        <p:nvSpPr>
          <p:cNvPr id="5" name="Footer Placeholder 4"/>
          <p:cNvSpPr>
            <a:spLocks noGrp="1"/>
          </p:cNvSpPr>
          <p:nvPr>
            <p:ph type="ftr" sz="quarter" idx="11"/>
          </p:nvPr>
        </p:nvSpPr>
        <p:spPr/>
        <p:txBody>
          <a:bodyPr/>
          <a:lstStyle/>
          <a:p>
            <a:r>
              <a:rPr lang="en-US"/>
              <a:t>- Confidential to American Airlines -</a:t>
            </a:r>
          </a:p>
        </p:txBody>
      </p:sp>
      <p:sp>
        <p:nvSpPr>
          <p:cNvPr id="6" name="Slide Number Placeholder 5"/>
          <p:cNvSpPr>
            <a:spLocks noGrp="1"/>
          </p:cNvSpPr>
          <p:nvPr>
            <p:ph type="sldNum" sz="quarter" idx="12"/>
          </p:nvPr>
        </p:nvSpPr>
        <p:spPr/>
        <p:txBody>
          <a:bodyPr/>
          <a:lstStyle/>
          <a:p>
            <a:fld id="{17F32975-EC93-4774-AC74-6AE00E0553D4}" type="slidenum">
              <a:rPr lang="en-US" smtClean="0"/>
              <a:pPr/>
              <a:t>‹#›</a:t>
            </a:fld>
            <a:endParaRPr lang="en-US"/>
          </a:p>
        </p:txBody>
      </p:sp>
      <p:sp>
        <p:nvSpPr>
          <p:cNvPr id="16" name="Date Placeholder 15"/>
          <p:cNvSpPr>
            <a:spLocks noGrp="1"/>
          </p:cNvSpPr>
          <p:nvPr>
            <p:ph type="dt" sz="half" idx="14"/>
          </p:nvPr>
        </p:nvSpPr>
        <p:spPr/>
        <p:txBody>
          <a:bodyPr/>
          <a:lstStyle/>
          <a:p>
            <a:fld id="{22EAB35C-CB9B-4E36-AABD-85D9D238292F}" type="datetime1">
              <a:rPr lang="en-US" smtClean="0"/>
              <a:t>5/20/18</a:t>
            </a:fld>
            <a:endParaRPr lang="en-US" dirty="0"/>
          </a:p>
        </p:txBody>
      </p:sp>
      <p:cxnSp>
        <p:nvCxnSpPr>
          <p:cNvPr id="9" name="Straight Connector 8"/>
          <p:cNvCxnSpPr/>
          <p:nvPr userDrawn="1"/>
        </p:nvCxnSpPr>
        <p:spPr>
          <a:xfrm>
            <a:off x="607486" y="795529"/>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1" name="Content Placeholder 10"/>
          <p:cNvSpPr>
            <a:spLocks noGrp="1"/>
          </p:cNvSpPr>
          <p:nvPr>
            <p:ph sz="quarter" idx="15"/>
          </p:nvPr>
        </p:nvSpPr>
        <p:spPr>
          <a:xfrm>
            <a:off x="609602" y="914400"/>
            <a:ext cx="10977033" cy="561441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2664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uble Headline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28600"/>
            <a:ext cx="10972800" cy="886968"/>
          </a:xfrm>
        </p:spPr>
        <p:txBody>
          <a:bodyPr anchor="b"/>
          <a:lstStyle>
            <a:lvl1pPr>
              <a:defRPr/>
            </a:lvl1pPr>
          </a:lstStyle>
          <a:p>
            <a:r>
              <a:rPr lang="en-US" dirty="0"/>
              <a:t>Click to edit text slide title</a:t>
            </a:r>
          </a:p>
        </p:txBody>
      </p:sp>
      <p:sp>
        <p:nvSpPr>
          <p:cNvPr id="5" name="Footer Placeholder 4"/>
          <p:cNvSpPr>
            <a:spLocks noGrp="1"/>
          </p:cNvSpPr>
          <p:nvPr>
            <p:ph type="ftr" sz="quarter" idx="11"/>
          </p:nvPr>
        </p:nvSpPr>
        <p:spPr/>
        <p:txBody>
          <a:bodyPr/>
          <a:lstStyle/>
          <a:p>
            <a:r>
              <a:rPr lang="en-US"/>
              <a:t>- Confidential to American Airlines -</a:t>
            </a:r>
          </a:p>
        </p:txBody>
      </p:sp>
      <p:sp>
        <p:nvSpPr>
          <p:cNvPr id="6" name="Slide Number Placeholder 5"/>
          <p:cNvSpPr>
            <a:spLocks noGrp="1"/>
          </p:cNvSpPr>
          <p:nvPr>
            <p:ph type="sldNum" sz="quarter" idx="12"/>
          </p:nvPr>
        </p:nvSpPr>
        <p:spPr/>
        <p:txBody>
          <a:bodyPr/>
          <a:lstStyle/>
          <a:p>
            <a:fld id="{17F32975-EC93-4774-AC74-6AE00E0553D4}" type="slidenum">
              <a:rPr lang="en-US" smtClean="0"/>
              <a:pPr/>
              <a:t>‹#›</a:t>
            </a:fld>
            <a:endParaRPr lang="en-US"/>
          </a:p>
        </p:txBody>
      </p:sp>
      <p:sp>
        <p:nvSpPr>
          <p:cNvPr id="16" name="Date Placeholder 15"/>
          <p:cNvSpPr>
            <a:spLocks noGrp="1"/>
          </p:cNvSpPr>
          <p:nvPr>
            <p:ph type="dt" sz="half" idx="14"/>
          </p:nvPr>
        </p:nvSpPr>
        <p:spPr/>
        <p:txBody>
          <a:bodyPr/>
          <a:lstStyle/>
          <a:p>
            <a:fld id="{C4046CB9-E7F4-4EC6-B5FF-39FEDC5430E1}" type="datetime1">
              <a:rPr lang="en-US" smtClean="0"/>
              <a:t>5/20/18</a:t>
            </a:fld>
            <a:endParaRPr lang="en-US" dirty="0"/>
          </a:p>
        </p:txBody>
      </p:sp>
      <p:cxnSp>
        <p:nvCxnSpPr>
          <p:cNvPr id="9" name="Straight Connector 8"/>
          <p:cNvCxnSpPr/>
          <p:nvPr userDrawn="1"/>
        </p:nvCxnSpPr>
        <p:spPr>
          <a:xfrm>
            <a:off x="607486" y="1243585"/>
            <a:ext cx="10977033" cy="1588"/>
          </a:xfrm>
          <a:prstGeom prst="line">
            <a:avLst/>
          </a:prstGeom>
          <a:ln w="6350">
            <a:solidFill>
              <a:srgbClr val="0078D2"/>
            </a:solidFill>
          </a:ln>
        </p:spPr>
        <p:style>
          <a:lnRef idx="1">
            <a:schemeClr val="accent1"/>
          </a:lnRef>
          <a:fillRef idx="0">
            <a:schemeClr val="accent1"/>
          </a:fillRef>
          <a:effectRef idx="0">
            <a:schemeClr val="accent1"/>
          </a:effectRef>
          <a:fontRef idx="minor">
            <a:schemeClr val="tx1"/>
          </a:fontRef>
        </p:style>
      </p:cxnSp>
      <p:sp>
        <p:nvSpPr>
          <p:cNvPr id="11" name="Content Placeholder 10"/>
          <p:cNvSpPr>
            <a:spLocks noGrp="1"/>
          </p:cNvSpPr>
          <p:nvPr>
            <p:ph sz="quarter" idx="15"/>
          </p:nvPr>
        </p:nvSpPr>
        <p:spPr>
          <a:xfrm>
            <a:off x="609602" y="1371600"/>
            <a:ext cx="10977033" cy="515721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493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A Blue Top Aligned Quotes Divider Slide">
    <p:bg>
      <p:bgPr>
        <a:solidFill>
          <a:schemeClr val="tx2"/>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9C4A413E-8E22-4FD8-9F0D-8AAB126E18B3}"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9" name="Content Placeholder 8"/>
          <p:cNvSpPr>
            <a:spLocks noGrp="1"/>
          </p:cNvSpPr>
          <p:nvPr>
            <p:ph sz="quarter" idx="13"/>
          </p:nvPr>
        </p:nvSpPr>
        <p:spPr>
          <a:xfrm>
            <a:off x="609602" y="740664"/>
            <a:ext cx="10977033" cy="5340096"/>
          </a:xfrm>
        </p:spPr>
        <p:txBody>
          <a:bodyPr/>
          <a:lstStyle>
            <a:lvl1pPr marL="0" indent="0">
              <a:buFontTx/>
              <a:buNone/>
              <a:defRPr sz="5333">
                <a:solidFill>
                  <a:schemeClr val="bg1"/>
                </a:solidFill>
              </a:defRPr>
            </a:lvl1pPr>
            <a:lvl2pPr marL="230712" indent="-230712">
              <a:buFontTx/>
              <a:buNone/>
              <a:defRPr sz="5333">
                <a:solidFill>
                  <a:schemeClr val="bg1"/>
                </a:solidFill>
              </a:defRPr>
            </a:lvl2pPr>
            <a:lvl3pPr marL="230712" indent="-230712">
              <a:buFontTx/>
              <a:buNone/>
              <a:defRPr sz="5333">
                <a:solidFill>
                  <a:schemeClr val="bg1"/>
                </a:solidFill>
              </a:defRPr>
            </a:lvl3pPr>
            <a:lvl4pPr marL="230712" indent="-230712">
              <a:buFontTx/>
              <a:buNone/>
              <a:defRPr sz="5333">
                <a:solidFill>
                  <a:schemeClr val="bg1"/>
                </a:solidFill>
              </a:defRPr>
            </a:lvl4pPr>
            <a:lvl5pPr marL="230712" indent="-230712">
              <a:buFontTx/>
              <a:buNone/>
              <a:defRPr sz="5333">
                <a:solidFill>
                  <a:schemeClr val="bg1"/>
                </a:solidFill>
              </a:defRPr>
            </a:lvl5pPr>
            <a:lvl6pPr marL="232828" indent="-232828">
              <a:spcBef>
                <a:spcPts val="0"/>
              </a:spcBef>
              <a:spcAft>
                <a:spcPts val="800"/>
              </a:spcAft>
              <a:buNone/>
              <a:defRPr sz="5333">
                <a:solidFill>
                  <a:schemeClr val="bg1"/>
                </a:solidFill>
                <a:latin typeface="+mj-lt"/>
              </a:defRPr>
            </a:lvl6pPr>
            <a:lvl7pPr marL="232828" indent="-232828">
              <a:spcBef>
                <a:spcPts val="0"/>
              </a:spcBef>
              <a:spcAft>
                <a:spcPts val="800"/>
              </a:spcAft>
              <a:buNone/>
              <a:defRPr sz="5333">
                <a:solidFill>
                  <a:schemeClr val="bg1"/>
                </a:solidFill>
                <a:latin typeface="+mj-lt"/>
              </a:defRPr>
            </a:lvl7pPr>
            <a:lvl8pPr marL="232828" indent="-232828">
              <a:spcBef>
                <a:spcPts val="0"/>
              </a:spcBef>
              <a:spcAft>
                <a:spcPts val="800"/>
              </a:spcAft>
              <a:buNone/>
              <a:defRPr sz="5333">
                <a:solidFill>
                  <a:schemeClr val="bg1"/>
                </a:solidFill>
                <a:latin typeface="+mj-lt"/>
              </a:defRPr>
            </a:lvl8pPr>
            <a:lvl9pPr marL="232828" indent="-232828">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170400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A Dark Blue Top Aligned Quotes Divider Slide">
    <p:bg>
      <p:bgPr>
        <a:solidFill>
          <a:schemeClr val="accent1"/>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EC048CD0-77B2-4A31-A789-8EF16F204002}"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6" name="Content Placeholder 8"/>
          <p:cNvSpPr>
            <a:spLocks noGrp="1"/>
          </p:cNvSpPr>
          <p:nvPr>
            <p:ph sz="quarter" idx="13"/>
          </p:nvPr>
        </p:nvSpPr>
        <p:spPr>
          <a:xfrm>
            <a:off x="609602" y="740664"/>
            <a:ext cx="10977033" cy="5340096"/>
          </a:xfrm>
        </p:spPr>
        <p:txBody>
          <a:bodyPr/>
          <a:lstStyle>
            <a:lvl1pPr marL="0" indent="0">
              <a:buFontTx/>
              <a:buNone/>
              <a:defRPr sz="5333">
                <a:solidFill>
                  <a:schemeClr val="bg1"/>
                </a:solidFill>
              </a:defRPr>
            </a:lvl1pPr>
            <a:lvl2pPr marL="230712" indent="-230712">
              <a:buFontTx/>
              <a:buNone/>
              <a:defRPr sz="5333">
                <a:solidFill>
                  <a:schemeClr val="bg1"/>
                </a:solidFill>
              </a:defRPr>
            </a:lvl2pPr>
            <a:lvl3pPr marL="230712" indent="-230712">
              <a:buFontTx/>
              <a:buNone/>
              <a:defRPr sz="5333">
                <a:solidFill>
                  <a:schemeClr val="bg1"/>
                </a:solidFill>
              </a:defRPr>
            </a:lvl3pPr>
            <a:lvl4pPr marL="230712" indent="-230712">
              <a:buFontTx/>
              <a:buNone/>
              <a:defRPr sz="5333">
                <a:solidFill>
                  <a:schemeClr val="bg1"/>
                </a:solidFill>
              </a:defRPr>
            </a:lvl4pPr>
            <a:lvl5pPr marL="230712" indent="-230712">
              <a:buFontTx/>
              <a:buNone/>
              <a:defRPr sz="5333">
                <a:solidFill>
                  <a:schemeClr val="bg1"/>
                </a:solidFill>
              </a:defRPr>
            </a:lvl5pPr>
            <a:lvl6pPr marL="232828" indent="-232828">
              <a:spcBef>
                <a:spcPts val="0"/>
              </a:spcBef>
              <a:spcAft>
                <a:spcPts val="800"/>
              </a:spcAft>
              <a:buNone/>
              <a:defRPr sz="5333">
                <a:solidFill>
                  <a:schemeClr val="bg1"/>
                </a:solidFill>
                <a:latin typeface="+mj-lt"/>
              </a:defRPr>
            </a:lvl6pPr>
            <a:lvl7pPr marL="232828" indent="-232828">
              <a:spcBef>
                <a:spcPts val="0"/>
              </a:spcBef>
              <a:spcAft>
                <a:spcPts val="800"/>
              </a:spcAft>
              <a:buNone/>
              <a:defRPr sz="5333">
                <a:solidFill>
                  <a:schemeClr val="bg1"/>
                </a:solidFill>
                <a:latin typeface="+mj-lt"/>
              </a:defRPr>
            </a:lvl7pPr>
            <a:lvl8pPr marL="232828" indent="-232828">
              <a:spcBef>
                <a:spcPts val="0"/>
              </a:spcBef>
              <a:spcAft>
                <a:spcPts val="800"/>
              </a:spcAft>
              <a:buNone/>
              <a:defRPr sz="5333">
                <a:solidFill>
                  <a:schemeClr val="bg1"/>
                </a:solidFill>
                <a:latin typeface="+mj-lt"/>
              </a:defRPr>
            </a:lvl8pPr>
            <a:lvl9pPr marL="232828" indent="-232828">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179281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A Medium Gray Top Aligned Quotes Divider Slide">
    <p:bg>
      <p:bgPr>
        <a:solidFill>
          <a:schemeClr val="accent4"/>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70EEC742-20F4-4C68-B682-6BAF082573E0}"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6" name="Content Placeholder 8"/>
          <p:cNvSpPr>
            <a:spLocks noGrp="1"/>
          </p:cNvSpPr>
          <p:nvPr>
            <p:ph sz="quarter" idx="13"/>
          </p:nvPr>
        </p:nvSpPr>
        <p:spPr>
          <a:xfrm>
            <a:off x="609602" y="740664"/>
            <a:ext cx="10977033" cy="5340096"/>
          </a:xfrm>
        </p:spPr>
        <p:txBody>
          <a:bodyPr/>
          <a:lstStyle>
            <a:lvl1pPr marL="0" indent="0">
              <a:buFontTx/>
              <a:buNone/>
              <a:defRPr sz="5333">
                <a:solidFill>
                  <a:schemeClr val="bg1"/>
                </a:solidFill>
              </a:defRPr>
            </a:lvl1pPr>
            <a:lvl2pPr marL="230712" indent="-230712">
              <a:buFontTx/>
              <a:buNone/>
              <a:defRPr sz="5333">
                <a:solidFill>
                  <a:schemeClr val="bg1"/>
                </a:solidFill>
              </a:defRPr>
            </a:lvl2pPr>
            <a:lvl3pPr marL="230712" indent="-230712">
              <a:buFontTx/>
              <a:buNone/>
              <a:defRPr sz="5333">
                <a:solidFill>
                  <a:schemeClr val="bg1"/>
                </a:solidFill>
              </a:defRPr>
            </a:lvl3pPr>
            <a:lvl4pPr marL="230712" indent="-230712">
              <a:buFontTx/>
              <a:buNone/>
              <a:defRPr sz="5333">
                <a:solidFill>
                  <a:schemeClr val="bg1"/>
                </a:solidFill>
              </a:defRPr>
            </a:lvl4pPr>
            <a:lvl5pPr marL="230712" indent="-230712">
              <a:buFontTx/>
              <a:buNone/>
              <a:defRPr sz="5333">
                <a:solidFill>
                  <a:schemeClr val="bg1"/>
                </a:solidFill>
              </a:defRPr>
            </a:lvl5pPr>
            <a:lvl6pPr marL="232828" indent="-232828">
              <a:spcBef>
                <a:spcPts val="0"/>
              </a:spcBef>
              <a:spcAft>
                <a:spcPts val="800"/>
              </a:spcAft>
              <a:buNone/>
              <a:defRPr sz="5333">
                <a:solidFill>
                  <a:schemeClr val="bg1"/>
                </a:solidFill>
                <a:latin typeface="+mj-lt"/>
              </a:defRPr>
            </a:lvl6pPr>
            <a:lvl7pPr marL="232828" indent="-232828">
              <a:spcBef>
                <a:spcPts val="0"/>
              </a:spcBef>
              <a:spcAft>
                <a:spcPts val="800"/>
              </a:spcAft>
              <a:buNone/>
              <a:defRPr sz="5333">
                <a:solidFill>
                  <a:schemeClr val="bg1"/>
                </a:solidFill>
                <a:latin typeface="+mj-lt"/>
              </a:defRPr>
            </a:lvl7pPr>
            <a:lvl8pPr marL="232828" indent="-232828">
              <a:spcBef>
                <a:spcPts val="0"/>
              </a:spcBef>
              <a:spcAft>
                <a:spcPts val="800"/>
              </a:spcAft>
              <a:buNone/>
              <a:defRPr sz="5333">
                <a:solidFill>
                  <a:schemeClr val="bg1"/>
                </a:solidFill>
                <a:latin typeface="+mj-lt"/>
              </a:defRPr>
            </a:lvl8pPr>
            <a:lvl9pPr marL="232828" indent="-232828">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45134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A Dark Red Top Aligned Quotes Divider Slide">
    <p:bg>
      <p:bgPr>
        <a:solidFill>
          <a:schemeClr val="accent5"/>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EB1746B3-6906-424F-BBE4-DDE46B416EFA}"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6" name="Content Placeholder 8"/>
          <p:cNvSpPr>
            <a:spLocks noGrp="1"/>
          </p:cNvSpPr>
          <p:nvPr>
            <p:ph sz="quarter" idx="13"/>
          </p:nvPr>
        </p:nvSpPr>
        <p:spPr>
          <a:xfrm>
            <a:off x="609602" y="740664"/>
            <a:ext cx="10977033" cy="5340096"/>
          </a:xfrm>
        </p:spPr>
        <p:txBody>
          <a:bodyPr/>
          <a:lstStyle>
            <a:lvl1pPr marL="0" indent="0">
              <a:buFontTx/>
              <a:buNone/>
              <a:defRPr sz="5333">
                <a:solidFill>
                  <a:schemeClr val="bg1"/>
                </a:solidFill>
              </a:defRPr>
            </a:lvl1pPr>
            <a:lvl2pPr marL="230712" indent="-230712">
              <a:buFontTx/>
              <a:buNone/>
              <a:defRPr sz="5333">
                <a:solidFill>
                  <a:schemeClr val="bg1"/>
                </a:solidFill>
              </a:defRPr>
            </a:lvl2pPr>
            <a:lvl3pPr marL="230712" indent="-230712">
              <a:buFontTx/>
              <a:buNone/>
              <a:defRPr sz="5333">
                <a:solidFill>
                  <a:schemeClr val="bg1"/>
                </a:solidFill>
              </a:defRPr>
            </a:lvl3pPr>
            <a:lvl4pPr marL="230712" indent="-230712">
              <a:buFontTx/>
              <a:buNone/>
              <a:defRPr sz="5333">
                <a:solidFill>
                  <a:schemeClr val="bg1"/>
                </a:solidFill>
              </a:defRPr>
            </a:lvl4pPr>
            <a:lvl5pPr marL="230712" indent="-230712">
              <a:buFontTx/>
              <a:buNone/>
              <a:defRPr sz="5333">
                <a:solidFill>
                  <a:schemeClr val="bg1"/>
                </a:solidFill>
              </a:defRPr>
            </a:lvl5pPr>
            <a:lvl6pPr marL="232828" indent="-232828">
              <a:spcBef>
                <a:spcPts val="0"/>
              </a:spcBef>
              <a:spcAft>
                <a:spcPts val="800"/>
              </a:spcAft>
              <a:buNone/>
              <a:defRPr sz="5333">
                <a:solidFill>
                  <a:schemeClr val="bg1"/>
                </a:solidFill>
                <a:latin typeface="+mj-lt"/>
              </a:defRPr>
            </a:lvl6pPr>
            <a:lvl7pPr marL="232828" indent="-232828">
              <a:spcBef>
                <a:spcPts val="0"/>
              </a:spcBef>
              <a:spcAft>
                <a:spcPts val="800"/>
              </a:spcAft>
              <a:buNone/>
              <a:defRPr sz="5333">
                <a:solidFill>
                  <a:schemeClr val="bg1"/>
                </a:solidFill>
                <a:latin typeface="+mj-lt"/>
              </a:defRPr>
            </a:lvl7pPr>
            <a:lvl8pPr marL="232828" indent="-232828">
              <a:spcBef>
                <a:spcPts val="0"/>
              </a:spcBef>
              <a:spcAft>
                <a:spcPts val="800"/>
              </a:spcAft>
              <a:buNone/>
              <a:defRPr sz="5333">
                <a:solidFill>
                  <a:schemeClr val="bg1"/>
                </a:solidFill>
                <a:latin typeface="+mj-lt"/>
              </a:defRPr>
            </a:lvl8pPr>
            <a:lvl9pPr marL="232828" indent="-232828">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3654166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A Blue Center Aligned Quotes Divider Slide">
    <p:bg>
      <p:bgPr>
        <a:solidFill>
          <a:schemeClr val="tx2"/>
        </a:solidFill>
        <a:effectLst/>
      </p:bgPr>
    </p:bg>
    <p:spTree>
      <p:nvGrpSpPr>
        <p:cNvPr id="1" name=""/>
        <p:cNvGrpSpPr/>
        <p:nvPr/>
      </p:nvGrpSpPr>
      <p:grpSpPr>
        <a:xfrm>
          <a:off x="0" y="0"/>
          <a:ext cx="0" cy="0"/>
          <a:chOff x="0" y="0"/>
          <a:chExt cx="0" cy="0"/>
        </a:xfrm>
      </p:grpSpPr>
      <p:sp>
        <p:nvSpPr>
          <p:cNvPr id="15" name="Date Placeholder 14"/>
          <p:cNvSpPr>
            <a:spLocks noGrp="1"/>
          </p:cNvSpPr>
          <p:nvPr>
            <p:ph type="dt" sz="half" idx="10"/>
          </p:nvPr>
        </p:nvSpPr>
        <p:spPr/>
        <p:txBody>
          <a:bodyPr/>
          <a:lstStyle>
            <a:lvl1pPr>
              <a:defRPr>
                <a:solidFill>
                  <a:schemeClr val="bg1"/>
                </a:solidFill>
              </a:defRPr>
            </a:lvl1pPr>
          </a:lstStyle>
          <a:p>
            <a:fld id="{CD4CDD0A-C8DE-4918-93CC-387412CECAEF}" type="datetime1">
              <a:rPr lang="en-US" smtClean="0"/>
              <a:t>5/20/18</a:t>
            </a:fld>
            <a:endParaRPr lang="en-US" dirty="0"/>
          </a:p>
        </p:txBody>
      </p:sp>
      <p:sp>
        <p:nvSpPr>
          <p:cNvPr id="16" name="Slide Number Placeholder 15"/>
          <p:cNvSpPr>
            <a:spLocks noGrp="1"/>
          </p:cNvSpPr>
          <p:nvPr>
            <p:ph type="sldNum" sz="quarter" idx="11"/>
          </p:nvPr>
        </p:nvSpPr>
        <p:spPr/>
        <p:txBody>
          <a:bodyPr/>
          <a:lstStyle>
            <a:lvl1pPr>
              <a:defRPr>
                <a:solidFill>
                  <a:schemeClr val="bg1"/>
                </a:solidFill>
              </a:defRPr>
            </a:lvl1pPr>
          </a:lstStyle>
          <a:p>
            <a:fld id="{17F32975-EC93-4774-AC74-6AE00E0553D4}" type="slidenum">
              <a:rPr lang="en-US" smtClean="0"/>
              <a:pPr/>
              <a:t>‹#›</a:t>
            </a:fld>
            <a:endParaRPr lang="en-US" dirty="0"/>
          </a:p>
        </p:txBody>
      </p:sp>
      <p:sp>
        <p:nvSpPr>
          <p:cNvPr id="17" name="Footer Placeholder 16"/>
          <p:cNvSpPr>
            <a:spLocks noGrp="1"/>
          </p:cNvSpPr>
          <p:nvPr>
            <p:ph type="ftr" sz="quarter" idx="12"/>
          </p:nvPr>
        </p:nvSpPr>
        <p:spPr/>
        <p:txBody>
          <a:bodyPr/>
          <a:lstStyle>
            <a:lvl1pPr>
              <a:defRPr>
                <a:solidFill>
                  <a:schemeClr val="bg1"/>
                </a:solidFill>
              </a:defRPr>
            </a:lvl1pPr>
          </a:lstStyle>
          <a:p>
            <a:r>
              <a:rPr lang="en-US"/>
              <a:t>- Confidential to American Airlines -</a:t>
            </a:r>
            <a:endParaRPr lang="en-US" dirty="0"/>
          </a:p>
        </p:txBody>
      </p:sp>
      <p:sp>
        <p:nvSpPr>
          <p:cNvPr id="9" name="Content Placeholder 8"/>
          <p:cNvSpPr>
            <a:spLocks noGrp="1"/>
          </p:cNvSpPr>
          <p:nvPr>
            <p:ph sz="quarter" idx="13"/>
          </p:nvPr>
        </p:nvSpPr>
        <p:spPr>
          <a:xfrm>
            <a:off x="609602" y="2286000"/>
            <a:ext cx="10977033" cy="3794760"/>
          </a:xfrm>
        </p:spPr>
        <p:txBody>
          <a:bodyPr/>
          <a:lstStyle>
            <a:lvl1pPr marL="0" indent="0">
              <a:buFontTx/>
              <a:buNone/>
              <a:defRPr sz="5333">
                <a:solidFill>
                  <a:schemeClr val="bg1"/>
                </a:solidFill>
              </a:defRPr>
            </a:lvl1pPr>
            <a:lvl2pPr marL="0" indent="0">
              <a:buFontTx/>
              <a:buNone/>
              <a:defRPr sz="5333">
                <a:solidFill>
                  <a:schemeClr val="bg1"/>
                </a:solidFill>
              </a:defRPr>
            </a:lvl2pPr>
            <a:lvl3pPr marL="0" indent="0">
              <a:buFontTx/>
              <a:buNone/>
              <a:defRPr sz="5333">
                <a:solidFill>
                  <a:schemeClr val="bg1"/>
                </a:solidFill>
              </a:defRPr>
            </a:lvl3pPr>
            <a:lvl4pPr marL="0" indent="0">
              <a:buFontTx/>
              <a:buNone/>
              <a:defRPr sz="5333">
                <a:solidFill>
                  <a:schemeClr val="bg1"/>
                </a:solidFill>
              </a:defRPr>
            </a:lvl4pPr>
            <a:lvl5pPr marL="0" indent="0">
              <a:buFontTx/>
              <a:buNone/>
              <a:defRPr sz="5333">
                <a:solidFill>
                  <a:schemeClr val="bg1"/>
                </a:solidFill>
              </a:defRPr>
            </a:lvl5pPr>
            <a:lvl6pPr marL="0" indent="0">
              <a:spcBef>
                <a:spcPts val="0"/>
              </a:spcBef>
              <a:spcAft>
                <a:spcPts val="800"/>
              </a:spcAft>
              <a:buNone/>
              <a:defRPr sz="5333">
                <a:solidFill>
                  <a:schemeClr val="bg1"/>
                </a:solidFill>
                <a:latin typeface="+mj-lt"/>
              </a:defRPr>
            </a:lvl6pPr>
            <a:lvl7pPr marL="0" indent="0">
              <a:spcBef>
                <a:spcPts val="0"/>
              </a:spcBef>
              <a:spcAft>
                <a:spcPts val="800"/>
              </a:spcAft>
              <a:buNone/>
              <a:tabLst/>
              <a:defRPr sz="5333">
                <a:solidFill>
                  <a:schemeClr val="bg1"/>
                </a:solidFill>
                <a:latin typeface="+mj-lt"/>
              </a:defRPr>
            </a:lvl7pPr>
            <a:lvl8pPr marL="0" indent="0">
              <a:spcBef>
                <a:spcPts val="0"/>
              </a:spcBef>
              <a:spcAft>
                <a:spcPts val="800"/>
              </a:spcAft>
              <a:buNone/>
              <a:defRPr sz="5333">
                <a:solidFill>
                  <a:schemeClr val="bg1"/>
                </a:solidFill>
                <a:latin typeface="+mj-lt"/>
              </a:defRPr>
            </a:lvl8pPr>
            <a:lvl9pPr marL="0" indent="0">
              <a:spcBef>
                <a:spcPts val="0"/>
              </a:spcBef>
              <a:spcAft>
                <a:spcPts val="800"/>
              </a:spcAft>
              <a:buNone/>
              <a:defRPr sz="5333">
                <a:solidFill>
                  <a:schemeClr val="bg1"/>
                </a:solidFill>
                <a:latin typeface="+mj-lt"/>
              </a:defRPr>
            </a:lvl9pPr>
          </a:lstStyle>
          <a:p>
            <a:pPr lvl="0"/>
            <a:r>
              <a:rPr lang="en-US"/>
              <a:t>Click to edit Master text styles</a:t>
            </a:r>
          </a:p>
        </p:txBody>
      </p:sp>
    </p:spTree>
    <p:extLst>
      <p:ext uri="{BB962C8B-B14F-4D97-AF65-F5344CB8AC3E}">
        <p14:creationId xmlns:p14="http://schemas.microsoft.com/office/powerpoint/2010/main" val="687666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28600"/>
            <a:ext cx="10972800" cy="886968"/>
          </a:xfrm>
          <a:prstGeom prst="rect">
            <a:avLst/>
          </a:prstGeom>
        </p:spPr>
        <p:txBody>
          <a:bodyPr vert="horz" lIns="0" tIns="0" rIns="0" bIns="0" rtlCol="0" anchor="b" anchorCtr="0">
            <a:noAutofit/>
          </a:bodyPr>
          <a:lstStyle/>
          <a:p>
            <a:r>
              <a:rPr lang="en-US"/>
              <a:t>Click to edit Master title style</a:t>
            </a:r>
            <a:endParaRPr lang="en-US" dirty="0"/>
          </a:p>
        </p:txBody>
      </p:sp>
      <p:sp>
        <p:nvSpPr>
          <p:cNvPr id="5" name="Footer Placeholder 4"/>
          <p:cNvSpPr>
            <a:spLocks noGrp="1"/>
          </p:cNvSpPr>
          <p:nvPr>
            <p:ph type="ftr" sz="quarter" idx="3"/>
          </p:nvPr>
        </p:nvSpPr>
        <p:spPr>
          <a:xfrm>
            <a:off x="609600" y="6629951"/>
            <a:ext cx="5181600" cy="128016"/>
          </a:xfrm>
          <a:prstGeom prst="rect">
            <a:avLst/>
          </a:prstGeom>
        </p:spPr>
        <p:txBody>
          <a:bodyPr vert="horz" lIns="0" tIns="0" rIns="0" bIns="0" rtlCol="0" anchor="t" anchorCtr="0"/>
          <a:lstStyle>
            <a:lvl1pPr algn="l">
              <a:defRPr sz="1067">
                <a:solidFill>
                  <a:schemeClr val="bg2"/>
                </a:solidFill>
              </a:defRPr>
            </a:lvl1pPr>
          </a:lstStyle>
          <a:p>
            <a:r>
              <a:rPr lang="en-US"/>
              <a:t>- Confidential to American Airlines -</a:t>
            </a:r>
            <a:endParaRPr lang="en-US" dirty="0"/>
          </a:p>
        </p:txBody>
      </p:sp>
      <p:sp>
        <p:nvSpPr>
          <p:cNvPr id="6" name="Slide Number Placeholder 5"/>
          <p:cNvSpPr>
            <a:spLocks noGrp="1"/>
          </p:cNvSpPr>
          <p:nvPr>
            <p:ph type="sldNum" sz="quarter" idx="4"/>
          </p:nvPr>
        </p:nvSpPr>
        <p:spPr>
          <a:xfrm>
            <a:off x="11150600" y="6629951"/>
            <a:ext cx="431800" cy="136525"/>
          </a:xfrm>
          <a:prstGeom prst="rect">
            <a:avLst/>
          </a:prstGeom>
        </p:spPr>
        <p:txBody>
          <a:bodyPr vert="horz" lIns="0" tIns="0" rIns="0" bIns="0" rtlCol="0" anchor="t" anchorCtr="0"/>
          <a:lstStyle>
            <a:lvl1pPr algn="r">
              <a:defRPr sz="1067">
                <a:solidFill>
                  <a:schemeClr val="bg2"/>
                </a:solidFill>
              </a:defRPr>
            </a:lvl1pPr>
          </a:lstStyle>
          <a:p>
            <a:fld id="{17F32975-EC93-4774-AC74-6AE00E0553D4}" type="slidenum">
              <a:rPr lang="en-US" smtClean="0"/>
              <a:pPr/>
              <a:t>‹#›</a:t>
            </a:fld>
            <a:endParaRPr lang="en-US" dirty="0"/>
          </a:p>
        </p:txBody>
      </p:sp>
      <p:sp>
        <p:nvSpPr>
          <p:cNvPr id="7" name="Date Placeholder 6"/>
          <p:cNvSpPr>
            <a:spLocks noGrp="1"/>
          </p:cNvSpPr>
          <p:nvPr>
            <p:ph type="dt" sz="half" idx="2"/>
          </p:nvPr>
        </p:nvSpPr>
        <p:spPr>
          <a:xfrm>
            <a:off x="6096000" y="6629951"/>
            <a:ext cx="3048000" cy="128016"/>
          </a:xfrm>
          <a:prstGeom prst="rect">
            <a:avLst/>
          </a:prstGeom>
        </p:spPr>
        <p:txBody>
          <a:bodyPr vert="horz" lIns="0" tIns="0" rIns="0" bIns="0" rtlCol="0" anchor="t" anchorCtr="0"/>
          <a:lstStyle>
            <a:lvl1pPr marL="0" indent="0" algn="l">
              <a:defRPr sz="1067">
                <a:solidFill>
                  <a:schemeClr val="bg2"/>
                </a:solidFill>
              </a:defRPr>
            </a:lvl1pPr>
          </a:lstStyle>
          <a:p>
            <a:fld id="{AD9F986B-FEC9-489F-92FA-8F4BAA2BB689}" type="datetime1">
              <a:rPr lang="en-US" smtClean="0"/>
              <a:t>5/20/18</a:t>
            </a:fld>
            <a:endParaRPr lang="en-US" dirty="0"/>
          </a:p>
        </p:txBody>
      </p:sp>
      <p:sp>
        <p:nvSpPr>
          <p:cNvPr id="11" name="Text Placeholder 10"/>
          <p:cNvSpPr>
            <a:spLocks noGrp="1"/>
          </p:cNvSpPr>
          <p:nvPr>
            <p:ph type="body" idx="1"/>
          </p:nvPr>
        </p:nvSpPr>
        <p:spPr>
          <a:xfrm>
            <a:off x="609600" y="1371600"/>
            <a:ext cx="10972800" cy="515721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980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Lst>
  <p:hf sldNum="0" hdr="0" ftr="0" dt="0"/>
  <p:txStyles>
    <p:titleStyle>
      <a:lvl1pPr algn="l" defTabSz="1219170" rtl="0" eaLnBrk="1" latinLnBrk="0" hangingPunct="1">
        <a:spcBef>
          <a:spcPct val="0"/>
        </a:spcBef>
        <a:buNone/>
        <a:defRPr sz="3733" kern="1200" baseline="0">
          <a:solidFill>
            <a:schemeClr val="tx2"/>
          </a:solidFill>
          <a:latin typeface="+mj-lt"/>
          <a:ea typeface="+mj-ea"/>
          <a:cs typeface="+mj-cs"/>
        </a:defRPr>
      </a:lvl1pPr>
    </p:titleStyle>
    <p:bodyStyle>
      <a:lvl1pPr marL="0" marR="0" indent="0" algn="l" defTabSz="1219170" rtl="0" eaLnBrk="1" fontAlgn="auto" latinLnBrk="0" hangingPunct="1">
        <a:lnSpc>
          <a:spcPct val="100000"/>
        </a:lnSpc>
        <a:spcBef>
          <a:spcPts val="0"/>
        </a:spcBef>
        <a:spcAft>
          <a:spcPts val="800"/>
        </a:spcAft>
        <a:buClrTx/>
        <a:buSzTx/>
        <a:buFont typeface="Arial" pitchFamily="34" charset="0"/>
        <a:buNone/>
        <a:tabLst/>
        <a:defRPr sz="2667" kern="1200" baseline="0">
          <a:solidFill>
            <a:schemeClr val="tx1"/>
          </a:solidFill>
          <a:latin typeface="+mj-lt"/>
          <a:ea typeface="+mn-ea"/>
          <a:cs typeface="+mn-cs"/>
        </a:defRPr>
      </a:lvl1pPr>
      <a:lvl2pPr marL="150280" marR="0" indent="-150280" algn="l" defTabSz="1219170" rtl="0" eaLnBrk="1" fontAlgn="auto" latinLnBrk="0" hangingPunct="1">
        <a:lnSpc>
          <a:spcPct val="100000"/>
        </a:lnSpc>
        <a:spcBef>
          <a:spcPts val="0"/>
        </a:spcBef>
        <a:spcAft>
          <a:spcPts val="800"/>
        </a:spcAft>
        <a:buClrTx/>
        <a:buSzTx/>
        <a:buFont typeface="Arial" pitchFamily="34" charset="0"/>
        <a:buChar char="•"/>
        <a:tabLst/>
        <a:defRPr sz="2133" kern="1200">
          <a:solidFill>
            <a:schemeClr val="tx1"/>
          </a:solidFill>
          <a:latin typeface="+mj-lt"/>
          <a:ea typeface="+mn-ea"/>
          <a:cs typeface="+mn-cs"/>
        </a:defRPr>
      </a:lvl2pPr>
      <a:lvl3pPr marL="535504" marR="0" indent="-226478" algn="l" defTabSz="1219170" rtl="0" eaLnBrk="1" fontAlgn="auto" latinLnBrk="0" hangingPunct="1">
        <a:lnSpc>
          <a:spcPct val="100000"/>
        </a:lnSpc>
        <a:spcBef>
          <a:spcPts val="0"/>
        </a:spcBef>
        <a:spcAft>
          <a:spcPts val="800"/>
        </a:spcAft>
        <a:buClrTx/>
        <a:buSzTx/>
        <a:buFont typeface="Arial" pitchFamily="34" charset="0"/>
        <a:buChar char="–"/>
        <a:tabLst/>
        <a:defRPr sz="2133" kern="1200">
          <a:solidFill>
            <a:schemeClr val="tx1"/>
          </a:solidFill>
          <a:latin typeface="+mj-lt"/>
          <a:ea typeface="+mn-ea"/>
          <a:cs typeface="+mn-cs"/>
        </a:defRPr>
      </a:lvl3pPr>
      <a:lvl4pPr marL="833946" marR="0" indent="-224361" algn="l" defTabSz="1219170" rtl="0" eaLnBrk="1" fontAlgn="auto" latinLnBrk="0" hangingPunct="1">
        <a:lnSpc>
          <a:spcPct val="100000"/>
        </a:lnSpc>
        <a:spcBef>
          <a:spcPts val="0"/>
        </a:spcBef>
        <a:spcAft>
          <a:spcPts val="800"/>
        </a:spcAft>
        <a:buClrTx/>
        <a:buSzPct val="80000"/>
        <a:buFont typeface="Wingdings" pitchFamily="2" charset="2"/>
        <a:buChar char="Ø"/>
        <a:tabLst/>
        <a:defRPr sz="1867" kern="1200">
          <a:solidFill>
            <a:schemeClr val="tx1"/>
          </a:solidFill>
          <a:latin typeface="+mj-lt"/>
          <a:ea typeface="+mn-ea"/>
          <a:cs typeface="+mn-cs"/>
        </a:defRPr>
      </a:lvl4pPr>
      <a:lvl5pPr marL="1145089" marR="0" indent="-226478" algn="l" defTabSz="1219170" rtl="0" eaLnBrk="1" fontAlgn="auto" latinLnBrk="0" hangingPunct="1">
        <a:lnSpc>
          <a:spcPct val="100000"/>
        </a:lnSpc>
        <a:spcBef>
          <a:spcPts val="0"/>
        </a:spcBef>
        <a:spcAft>
          <a:spcPts val="800"/>
        </a:spcAft>
        <a:buClrTx/>
        <a:buSzPct val="100000"/>
        <a:buFont typeface="Arial" pitchFamily="34" charset="0"/>
        <a:buChar char="♦"/>
        <a:tabLst/>
        <a:defRPr sz="1867" kern="1200">
          <a:solidFill>
            <a:schemeClr val="tx1"/>
          </a:solidFill>
          <a:latin typeface="+mj-lt"/>
          <a:ea typeface="+mn-ea"/>
          <a:cs typeface="+mn-cs"/>
        </a:defRPr>
      </a:lvl5pPr>
      <a:lvl6pPr marL="1064657" indent="-146047" algn="l" defTabSz="1219170" rtl="0" eaLnBrk="1" latinLnBrk="0" hangingPunct="1">
        <a:spcBef>
          <a:spcPts val="0"/>
        </a:spcBef>
        <a:spcAft>
          <a:spcPts val="800"/>
        </a:spcAft>
        <a:buFont typeface="Arial" pitchFamily="34" charset="0"/>
        <a:buChar char="•"/>
        <a:defRPr sz="1867" kern="1200">
          <a:solidFill>
            <a:schemeClr val="tx1"/>
          </a:solidFill>
          <a:latin typeface="+mn-lt"/>
          <a:ea typeface="+mn-ea"/>
          <a:cs typeface="+mn-cs"/>
        </a:defRPr>
      </a:lvl6pPr>
      <a:lvl7pPr marL="1064657" indent="-146047" algn="l" defTabSz="1219170" rtl="0" eaLnBrk="1" latinLnBrk="0" hangingPunct="1">
        <a:spcBef>
          <a:spcPts val="0"/>
        </a:spcBef>
        <a:spcAft>
          <a:spcPts val="800"/>
        </a:spcAft>
        <a:buFont typeface="Arial" pitchFamily="34" charset="0"/>
        <a:buChar char="•"/>
        <a:defRPr sz="1867" kern="1200">
          <a:solidFill>
            <a:schemeClr val="tx1"/>
          </a:solidFill>
          <a:latin typeface="+mn-lt"/>
          <a:ea typeface="+mn-ea"/>
          <a:cs typeface="+mn-cs"/>
        </a:defRPr>
      </a:lvl7pPr>
      <a:lvl8pPr marL="1064657" indent="-146047" algn="l" defTabSz="1219170" rtl="0" eaLnBrk="1" latinLnBrk="0" hangingPunct="1">
        <a:spcBef>
          <a:spcPts val="0"/>
        </a:spcBef>
        <a:spcAft>
          <a:spcPts val="800"/>
        </a:spcAft>
        <a:buFont typeface="Arial" pitchFamily="34" charset="0"/>
        <a:buChar char="•"/>
        <a:defRPr sz="1867" kern="1200">
          <a:solidFill>
            <a:schemeClr val="tx1"/>
          </a:solidFill>
          <a:latin typeface="+mn-lt"/>
          <a:ea typeface="+mn-ea"/>
          <a:cs typeface="+mn-cs"/>
        </a:defRPr>
      </a:lvl8pPr>
      <a:lvl9pPr marL="1064657" indent="-146047" algn="l" defTabSz="1219170" rtl="0" eaLnBrk="1" latinLnBrk="0" hangingPunct="1">
        <a:spcBef>
          <a:spcPts val="0"/>
        </a:spcBef>
        <a:spcAft>
          <a:spcPts val="800"/>
        </a:spcAft>
        <a:buFont typeface="Arial" pitchFamily="34" charset="0"/>
        <a:buChar char="•"/>
        <a:defRPr sz="18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Reserve Rotation</a:t>
            </a:r>
          </a:p>
        </p:txBody>
      </p:sp>
    </p:spTree>
    <p:extLst>
      <p:ext uri="{BB962C8B-B14F-4D97-AF65-F5344CB8AC3E}">
        <p14:creationId xmlns:p14="http://schemas.microsoft.com/office/powerpoint/2010/main" val="334454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301FF-BA08-4B39-A672-735F5D9B8DE0}"/>
              </a:ext>
            </a:extLst>
          </p:cNvPr>
          <p:cNvSpPr>
            <a:spLocks noGrp="1"/>
          </p:cNvSpPr>
          <p:nvPr>
            <p:ph type="title"/>
          </p:nvPr>
        </p:nvSpPr>
        <p:spPr>
          <a:xfrm>
            <a:off x="838200" y="365127"/>
            <a:ext cx="10515600" cy="728384"/>
          </a:xfrm>
        </p:spPr>
        <p:txBody>
          <a:bodyPr>
            <a:normAutofit/>
          </a:bodyPr>
          <a:lstStyle/>
          <a:p>
            <a:pPr algn="ctr"/>
            <a:r>
              <a:rPr lang="en-US" b="1" u="sng" dirty="0"/>
              <a:t>Vacation and Reserve Facts </a:t>
            </a:r>
          </a:p>
        </p:txBody>
      </p:sp>
      <p:sp>
        <p:nvSpPr>
          <p:cNvPr id="3" name="Content Placeholder 2">
            <a:extLst>
              <a:ext uri="{FF2B5EF4-FFF2-40B4-BE49-F238E27FC236}">
                <a16:creationId xmlns:a16="http://schemas.microsoft.com/office/drawing/2014/main" id="{1633B177-E31D-4922-81CC-83DAF41A1B93}"/>
              </a:ext>
            </a:extLst>
          </p:cNvPr>
          <p:cNvSpPr>
            <a:spLocks noGrp="1"/>
          </p:cNvSpPr>
          <p:nvPr>
            <p:ph idx="1"/>
          </p:nvPr>
        </p:nvSpPr>
        <p:spPr>
          <a:xfrm>
            <a:off x="750716" y="1424512"/>
            <a:ext cx="10515600" cy="5206001"/>
          </a:xfrm>
        </p:spPr>
        <p:txBody>
          <a:bodyPr>
            <a:normAutofit/>
          </a:bodyPr>
          <a:lstStyle/>
          <a:p>
            <a:r>
              <a:rPr lang="en-US" sz="2400" dirty="0"/>
              <a:t>If your vacation falls in a reserve month due to rotation, it will count as having fulfilled your rotation, regardless of the amount of vacation days.</a:t>
            </a:r>
          </a:p>
          <a:p>
            <a:endParaRPr lang="en-US" sz="2400" dirty="0"/>
          </a:p>
          <a:p>
            <a:r>
              <a:rPr lang="en-US" sz="2400" b="1" dirty="0">
                <a:solidFill>
                  <a:srgbClr val="00B050"/>
                </a:solidFill>
              </a:rPr>
              <a:t>If you have vacation scheduled in a month that is not scheduled to be your reserve month and you want to align them, you may change your rotation in advance.  (Remember, if you bid onto reserve in a month with more than 3 vacation days, it will not fulfill your rotation.)</a:t>
            </a:r>
            <a:r>
              <a:rPr lang="en-US" sz="2400" dirty="0">
                <a:solidFill>
                  <a:srgbClr val="00B050"/>
                </a:solidFill>
              </a:rPr>
              <a:t>	</a:t>
            </a:r>
            <a:r>
              <a:rPr lang="en-US" dirty="0">
                <a:solidFill>
                  <a:srgbClr val="00B050"/>
                </a:solidFill>
              </a:rPr>
              <a:t>			</a:t>
            </a:r>
          </a:p>
          <a:p>
            <a:r>
              <a:rPr lang="en-US" dirty="0"/>
              <a:t>					</a:t>
            </a:r>
            <a:r>
              <a:rPr lang="en-US" sz="2400" b="1" dirty="0">
                <a:solidFill>
                  <a:srgbClr val="00B050"/>
                </a:solidFill>
              </a:rPr>
              <a:t>VACATION</a:t>
            </a:r>
            <a:endParaRPr lang="en-US" sz="2400" dirty="0"/>
          </a:p>
          <a:p>
            <a:r>
              <a:rPr lang="en-US" dirty="0"/>
              <a:t>					   </a:t>
            </a:r>
          </a:p>
          <a:p>
            <a:endParaRPr lang="en-US" dirty="0"/>
          </a:p>
          <a:p>
            <a:endParaRPr lang="en-US" dirty="0"/>
          </a:p>
          <a:p>
            <a:endParaRPr lang="en-US" dirty="0"/>
          </a:p>
        </p:txBody>
      </p:sp>
      <p:pic>
        <p:nvPicPr>
          <p:cNvPr id="4" name="Picture 3">
            <a:extLst>
              <a:ext uri="{FF2B5EF4-FFF2-40B4-BE49-F238E27FC236}">
                <a16:creationId xmlns:a16="http://schemas.microsoft.com/office/drawing/2014/main" id="{E98158BB-C8EC-441D-9FB3-AE64C04DC546}"/>
              </a:ext>
            </a:extLst>
          </p:cNvPr>
          <p:cNvPicPr>
            <a:picLocks noChangeAspect="1"/>
          </p:cNvPicPr>
          <p:nvPr/>
        </p:nvPicPr>
        <p:blipFill>
          <a:blip r:embed="rId2"/>
          <a:stretch>
            <a:fillRect/>
          </a:stretch>
        </p:blipFill>
        <p:spPr>
          <a:xfrm>
            <a:off x="792480" y="5581910"/>
            <a:ext cx="10473836" cy="1048603"/>
          </a:xfrm>
          <a:prstGeom prst="rect">
            <a:avLst/>
          </a:prstGeom>
        </p:spPr>
      </p:pic>
      <p:sp>
        <p:nvSpPr>
          <p:cNvPr id="6" name="Arrow: Down 5">
            <a:extLst>
              <a:ext uri="{FF2B5EF4-FFF2-40B4-BE49-F238E27FC236}">
                <a16:creationId xmlns:a16="http://schemas.microsoft.com/office/drawing/2014/main" id="{BBC5C75D-46FC-429D-9FA9-FE6ACA847C3C}"/>
              </a:ext>
            </a:extLst>
          </p:cNvPr>
          <p:cNvSpPr/>
          <p:nvPr/>
        </p:nvSpPr>
        <p:spPr>
          <a:xfrm>
            <a:off x="7117236" y="5237074"/>
            <a:ext cx="484632" cy="344836"/>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628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301FF-BA08-4B39-A672-735F5D9B8DE0}"/>
              </a:ext>
            </a:extLst>
          </p:cNvPr>
          <p:cNvSpPr>
            <a:spLocks noGrp="1"/>
          </p:cNvSpPr>
          <p:nvPr>
            <p:ph type="title"/>
          </p:nvPr>
        </p:nvSpPr>
        <p:spPr>
          <a:xfrm>
            <a:off x="838200" y="365127"/>
            <a:ext cx="10515600" cy="728384"/>
          </a:xfrm>
        </p:spPr>
        <p:txBody>
          <a:bodyPr>
            <a:normAutofit/>
          </a:bodyPr>
          <a:lstStyle/>
          <a:p>
            <a:pPr algn="ctr"/>
            <a:r>
              <a:rPr lang="en-US" b="1" u="sng" dirty="0"/>
              <a:t>Senior Bump Facts </a:t>
            </a:r>
          </a:p>
        </p:txBody>
      </p:sp>
      <p:sp>
        <p:nvSpPr>
          <p:cNvPr id="3" name="Content Placeholder 2">
            <a:extLst>
              <a:ext uri="{FF2B5EF4-FFF2-40B4-BE49-F238E27FC236}">
                <a16:creationId xmlns:a16="http://schemas.microsoft.com/office/drawing/2014/main" id="{1633B177-E31D-4922-81CC-83DAF41A1B93}"/>
              </a:ext>
            </a:extLst>
          </p:cNvPr>
          <p:cNvSpPr>
            <a:spLocks noGrp="1"/>
          </p:cNvSpPr>
          <p:nvPr>
            <p:ph idx="1"/>
          </p:nvPr>
        </p:nvSpPr>
        <p:spPr>
          <a:xfrm>
            <a:off x="792480" y="1511495"/>
            <a:ext cx="10515600" cy="4866636"/>
          </a:xfrm>
        </p:spPr>
        <p:txBody>
          <a:bodyPr>
            <a:normAutofit lnSpcReduction="10000"/>
          </a:bodyPr>
          <a:lstStyle/>
          <a:p>
            <a:r>
              <a:rPr lang="en-US" dirty="0"/>
              <a:t>Bidding onto reserve in a month with more than 3 vacation days is </a:t>
            </a:r>
            <a:r>
              <a:rPr lang="en-US" b="1" dirty="0"/>
              <a:t>not</a:t>
            </a:r>
            <a:r>
              <a:rPr lang="en-US" dirty="0"/>
              <a:t> considered as having fulfilled the reserve obligation and therefore will not change the rotation  </a:t>
            </a:r>
          </a:p>
          <a:p>
            <a:endParaRPr lang="en-US" dirty="0"/>
          </a:p>
          <a:p>
            <a:r>
              <a:rPr lang="en-US" i="1" dirty="0"/>
              <a:t>Bidding onto reserve in a month with 3 or less vacation days </a:t>
            </a:r>
            <a:r>
              <a:rPr lang="en-US" b="1" i="1" dirty="0"/>
              <a:t>will</a:t>
            </a:r>
            <a:r>
              <a:rPr lang="en-US" i="1" dirty="0"/>
              <a:t> count as having fulfilled the reserve obligation and will change the rotation</a:t>
            </a:r>
          </a:p>
          <a:p>
            <a:endParaRPr lang="en-US" dirty="0"/>
          </a:p>
          <a:p>
            <a:r>
              <a:rPr lang="en-US" dirty="0"/>
              <a:t>Bidding onto reserve in a month where you have been awarded a VLOA based on your </a:t>
            </a:r>
            <a:r>
              <a:rPr lang="en-US" dirty="0" err="1"/>
              <a:t>lineholder</a:t>
            </a:r>
            <a:r>
              <a:rPr lang="en-US" dirty="0"/>
              <a:t> status, will </a:t>
            </a:r>
            <a:r>
              <a:rPr lang="en-US" b="1" dirty="0"/>
              <a:t>not </a:t>
            </a:r>
            <a:r>
              <a:rPr lang="en-US" dirty="0"/>
              <a:t>fulfill your reserve rotation</a:t>
            </a:r>
          </a:p>
          <a:p>
            <a:endParaRPr lang="en-US" dirty="0"/>
          </a:p>
        </p:txBody>
      </p:sp>
    </p:spTree>
    <p:extLst>
      <p:ext uri="{BB962C8B-B14F-4D97-AF65-F5344CB8AC3E}">
        <p14:creationId xmlns:p14="http://schemas.microsoft.com/office/powerpoint/2010/main" val="383134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a:t>Rotation Facts</a:t>
            </a:r>
            <a:endParaRPr lang="en-US" dirty="0"/>
          </a:p>
        </p:txBody>
      </p:sp>
      <p:sp>
        <p:nvSpPr>
          <p:cNvPr id="3" name="Content Placeholder 2"/>
          <p:cNvSpPr>
            <a:spLocks noGrp="1"/>
          </p:cNvSpPr>
          <p:nvPr>
            <p:ph idx="1"/>
          </p:nvPr>
        </p:nvSpPr>
        <p:spPr/>
        <p:txBody>
          <a:bodyPr/>
          <a:lstStyle/>
          <a:p>
            <a:r>
              <a:rPr lang="en-US" i="1" dirty="0"/>
              <a:t>Transferring into a new base – the first full month at the new base will be a reserve month </a:t>
            </a:r>
            <a:r>
              <a:rPr lang="en-US" b="1" i="1" dirty="0"/>
              <a:t>if</a:t>
            </a:r>
            <a:r>
              <a:rPr lang="en-US" i="1" dirty="0"/>
              <a:t> the seniority falls within the reserve pool </a:t>
            </a:r>
          </a:p>
          <a:p>
            <a:endParaRPr lang="en-US" dirty="0"/>
          </a:p>
          <a:p>
            <a:r>
              <a:rPr lang="en-US" dirty="0"/>
              <a:t>New hires – an increase in the straight reserve pool could affect Flight Attendants in the 1 on/ 1off or 1 on/ 3 off rotations</a:t>
            </a:r>
          </a:p>
          <a:p>
            <a:endParaRPr lang="en-US" dirty="0"/>
          </a:p>
          <a:p>
            <a:r>
              <a:rPr lang="en-US" i="1" dirty="0"/>
              <a:t>Flight Attendants changing from straight to a 1 on/ 1off rotation and 1 on/ </a:t>
            </a:r>
          </a:p>
          <a:p>
            <a:r>
              <a:rPr lang="en-US" i="1" dirty="0"/>
              <a:t>1 off rotation changing to a 1 on/ 3 off can affect the reserve seniority rotation</a:t>
            </a:r>
          </a:p>
          <a:p>
            <a:endParaRPr lang="en-US" dirty="0"/>
          </a:p>
        </p:txBody>
      </p:sp>
    </p:spTree>
    <p:extLst>
      <p:ext uri="{BB962C8B-B14F-4D97-AF65-F5344CB8AC3E}">
        <p14:creationId xmlns:p14="http://schemas.microsoft.com/office/powerpoint/2010/main" val="3173623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DB86-008D-4DE4-839E-1C95DADDA61E}"/>
              </a:ext>
            </a:extLst>
          </p:cNvPr>
          <p:cNvSpPr>
            <a:spLocks noGrp="1"/>
          </p:cNvSpPr>
          <p:nvPr>
            <p:ph type="title"/>
          </p:nvPr>
        </p:nvSpPr>
        <p:spPr>
          <a:xfrm>
            <a:off x="838200" y="365126"/>
            <a:ext cx="10515600" cy="634116"/>
          </a:xfrm>
        </p:spPr>
        <p:txBody>
          <a:bodyPr>
            <a:normAutofit/>
          </a:bodyPr>
          <a:lstStyle/>
          <a:p>
            <a:pPr algn="ctr"/>
            <a:r>
              <a:rPr lang="en-US" u="sng" dirty="0">
                <a:solidFill>
                  <a:srgbClr val="0070C0"/>
                </a:solidFill>
              </a:rPr>
              <a:t>Overview</a:t>
            </a:r>
          </a:p>
        </p:txBody>
      </p:sp>
      <p:sp>
        <p:nvSpPr>
          <p:cNvPr id="3" name="Content Placeholder 2">
            <a:extLst>
              <a:ext uri="{FF2B5EF4-FFF2-40B4-BE49-F238E27FC236}">
                <a16:creationId xmlns:a16="http://schemas.microsoft.com/office/drawing/2014/main" id="{CBCD94EA-F55C-486A-90E7-4267A75CD618}"/>
              </a:ext>
            </a:extLst>
          </p:cNvPr>
          <p:cNvSpPr>
            <a:spLocks noGrp="1"/>
          </p:cNvSpPr>
          <p:nvPr>
            <p:ph idx="1"/>
          </p:nvPr>
        </p:nvSpPr>
        <p:spPr>
          <a:xfrm>
            <a:off x="838200" y="1442302"/>
            <a:ext cx="10515600" cy="4734663"/>
          </a:xfrm>
        </p:spPr>
        <p:txBody>
          <a:bodyPr/>
          <a:lstStyle/>
          <a:p>
            <a:endParaRPr lang="en-US" dirty="0"/>
          </a:p>
        </p:txBody>
      </p:sp>
      <p:sp>
        <p:nvSpPr>
          <p:cNvPr id="4" name="Rectangle 3"/>
          <p:cNvSpPr/>
          <p:nvPr/>
        </p:nvSpPr>
        <p:spPr>
          <a:xfrm>
            <a:off x="618566" y="1416424"/>
            <a:ext cx="10685929" cy="4500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1219170"/>
            <a:r>
              <a:rPr lang="en-US" sz="3200" dirty="0">
                <a:solidFill>
                  <a:prstClr val="white"/>
                </a:solidFill>
                <a:latin typeface="Arial"/>
              </a:rPr>
              <a:t>Basics of reserve rotation</a:t>
            </a:r>
          </a:p>
          <a:p>
            <a:pPr algn="ctr" defTabSz="1219170"/>
            <a:endParaRPr lang="en-US" sz="3200" dirty="0">
              <a:solidFill>
                <a:prstClr val="white"/>
              </a:solidFill>
              <a:latin typeface="Arial"/>
            </a:endParaRPr>
          </a:p>
          <a:p>
            <a:pPr algn="ctr" defTabSz="1219170"/>
            <a:r>
              <a:rPr lang="en-US" sz="3200" dirty="0">
                <a:solidFill>
                  <a:prstClr val="white"/>
                </a:solidFill>
                <a:latin typeface="Arial"/>
              </a:rPr>
              <a:t>How you will know if you are on reserve</a:t>
            </a:r>
          </a:p>
          <a:p>
            <a:pPr algn="ctr" defTabSz="1219170"/>
            <a:endParaRPr lang="en-US" sz="3200" dirty="0">
              <a:solidFill>
                <a:prstClr val="white"/>
              </a:solidFill>
              <a:latin typeface="Arial"/>
            </a:endParaRPr>
          </a:p>
          <a:p>
            <a:pPr algn="ctr" defTabSz="1219170"/>
            <a:r>
              <a:rPr lang="en-US" sz="3200">
                <a:solidFill>
                  <a:prstClr val="white"/>
                </a:solidFill>
                <a:latin typeface="Arial"/>
              </a:rPr>
              <a:t>Senior </a:t>
            </a:r>
            <a:r>
              <a:rPr lang="en-US" sz="3200" dirty="0">
                <a:solidFill>
                  <a:prstClr val="white"/>
                </a:solidFill>
                <a:latin typeface="Arial"/>
              </a:rPr>
              <a:t>Bump and how it effects your rotation</a:t>
            </a:r>
          </a:p>
          <a:p>
            <a:pPr algn="ctr" defTabSz="1219170"/>
            <a:endParaRPr lang="en-US" sz="2400" dirty="0">
              <a:solidFill>
                <a:prstClr val="white"/>
              </a:solidFill>
              <a:latin typeface="Arial"/>
            </a:endParaRPr>
          </a:p>
        </p:txBody>
      </p:sp>
    </p:spTree>
    <p:extLst>
      <p:ext uri="{BB962C8B-B14F-4D97-AF65-F5344CB8AC3E}">
        <p14:creationId xmlns:p14="http://schemas.microsoft.com/office/powerpoint/2010/main" val="1394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660B-936F-419A-93C3-02726AB4729D}"/>
              </a:ext>
            </a:extLst>
          </p:cNvPr>
          <p:cNvSpPr>
            <a:spLocks noGrp="1"/>
          </p:cNvSpPr>
          <p:nvPr>
            <p:ph type="title"/>
          </p:nvPr>
        </p:nvSpPr>
        <p:spPr>
          <a:xfrm>
            <a:off x="829056" y="1"/>
            <a:ext cx="10419864" cy="818727"/>
          </a:xfrm>
        </p:spPr>
        <p:txBody>
          <a:bodyPr>
            <a:normAutofit/>
          </a:bodyPr>
          <a:lstStyle/>
          <a:p>
            <a:pPr algn="ctr"/>
            <a:r>
              <a:rPr lang="en-US" b="1" u="sng" dirty="0"/>
              <a:t>3 Types of Rotation </a:t>
            </a:r>
            <a:endParaRPr lang="en-US" sz="2000" b="1" dirty="0"/>
          </a:p>
        </p:txBody>
      </p:sp>
      <p:sp>
        <p:nvSpPr>
          <p:cNvPr id="3" name="Content Placeholder 2">
            <a:extLst>
              <a:ext uri="{FF2B5EF4-FFF2-40B4-BE49-F238E27FC236}">
                <a16:creationId xmlns:a16="http://schemas.microsoft.com/office/drawing/2014/main" id="{4114F1AB-CD5A-4AB3-83ED-6136CA646F11}"/>
              </a:ext>
            </a:extLst>
          </p:cNvPr>
          <p:cNvSpPr>
            <a:spLocks noGrp="1"/>
          </p:cNvSpPr>
          <p:nvPr>
            <p:ph idx="1"/>
          </p:nvPr>
        </p:nvSpPr>
        <p:spPr>
          <a:xfrm>
            <a:off x="521788" y="798287"/>
            <a:ext cx="11210544" cy="5852160"/>
          </a:xfrm>
        </p:spPr>
        <p:txBody>
          <a:bodyPr/>
          <a:lstStyle/>
          <a:p>
            <a:pPr>
              <a:spcBef>
                <a:spcPts val="600"/>
              </a:spcBef>
            </a:pPr>
            <a:r>
              <a:rPr lang="en-US" dirty="0"/>
              <a:t>First year of flying    </a:t>
            </a:r>
            <a:r>
              <a:rPr lang="en-US" sz="2400" i="1" dirty="0"/>
              <a:t>(Straight Reserve, if needed)</a:t>
            </a:r>
            <a:r>
              <a:rPr lang="en-US" i="1" dirty="0"/>
              <a:t>	</a:t>
            </a:r>
            <a:endParaRPr lang="en-US" sz="2400" i="1" dirty="0"/>
          </a:p>
          <a:p>
            <a:pPr>
              <a:spcBef>
                <a:spcPts val="600"/>
              </a:spcBef>
            </a:pPr>
            <a:endParaRPr lang="en-US" dirty="0"/>
          </a:p>
          <a:p>
            <a:pPr>
              <a:spcBef>
                <a:spcPts val="600"/>
              </a:spcBef>
            </a:pPr>
            <a:endParaRPr lang="en-US" dirty="0"/>
          </a:p>
          <a:p>
            <a:r>
              <a:rPr lang="en-US" dirty="0"/>
              <a:t>	</a:t>
            </a:r>
          </a:p>
          <a:p>
            <a:r>
              <a:rPr lang="en-US" dirty="0"/>
              <a:t>	Second thru fourth year	(1 on/1 off if needed)</a:t>
            </a:r>
          </a:p>
          <a:p>
            <a:endParaRPr lang="en-US" dirty="0"/>
          </a:p>
          <a:p>
            <a:pPr>
              <a:spcBef>
                <a:spcPts val="600"/>
              </a:spcBef>
            </a:pPr>
            <a:r>
              <a:rPr lang="en-US" dirty="0"/>
              <a:t>		</a:t>
            </a:r>
          </a:p>
          <a:p>
            <a:pPr>
              <a:spcBef>
                <a:spcPts val="600"/>
              </a:spcBef>
            </a:pPr>
            <a:r>
              <a:rPr lang="en-US" dirty="0"/>
              <a:t>		Fifth year and beyond 	</a:t>
            </a:r>
            <a:r>
              <a:rPr lang="en-US" i="1" dirty="0"/>
              <a:t>(</a:t>
            </a:r>
            <a:r>
              <a:rPr lang="en-US" sz="2400" i="1" dirty="0"/>
              <a:t>1 on / 3 off if needed)</a:t>
            </a:r>
          </a:p>
        </p:txBody>
      </p:sp>
      <p:graphicFrame>
        <p:nvGraphicFramePr>
          <p:cNvPr id="4" name="Table 3">
            <a:extLst>
              <a:ext uri="{FF2B5EF4-FFF2-40B4-BE49-F238E27FC236}">
                <a16:creationId xmlns:a16="http://schemas.microsoft.com/office/drawing/2014/main" id="{32134609-A37B-4A9B-A2A7-A061FD15DAB3}"/>
              </a:ext>
            </a:extLst>
          </p:cNvPr>
          <p:cNvGraphicFramePr>
            <a:graphicFrameLocks noGrp="1"/>
          </p:cNvGraphicFramePr>
          <p:nvPr>
            <p:extLst/>
          </p:nvPr>
        </p:nvGraphicFramePr>
        <p:xfrm>
          <a:off x="655383" y="1617013"/>
          <a:ext cx="8870630" cy="762000"/>
        </p:xfrm>
        <a:graphic>
          <a:graphicData uri="http://schemas.openxmlformats.org/drawingml/2006/table">
            <a:tbl>
              <a:tblPr firstRow="1" bandRow="1">
                <a:tableStyleId>{5940675A-B579-460E-94D1-54222C63F5DA}</a:tableStyleId>
              </a:tblPr>
              <a:tblGrid>
                <a:gridCol w="887063">
                  <a:extLst>
                    <a:ext uri="{9D8B030D-6E8A-4147-A177-3AD203B41FA5}">
                      <a16:colId xmlns:a16="http://schemas.microsoft.com/office/drawing/2014/main" val="3543279421"/>
                    </a:ext>
                  </a:extLst>
                </a:gridCol>
                <a:gridCol w="887063">
                  <a:extLst>
                    <a:ext uri="{9D8B030D-6E8A-4147-A177-3AD203B41FA5}">
                      <a16:colId xmlns:a16="http://schemas.microsoft.com/office/drawing/2014/main" val="980389073"/>
                    </a:ext>
                  </a:extLst>
                </a:gridCol>
                <a:gridCol w="887063">
                  <a:extLst>
                    <a:ext uri="{9D8B030D-6E8A-4147-A177-3AD203B41FA5}">
                      <a16:colId xmlns:a16="http://schemas.microsoft.com/office/drawing/2014/main" val="3556445886"/>
                    </a:ext>
                  </a:extLst>
                </a:gridCol>
                <a:gridCol w="887063">
                  <a:extLst>
                    <a:ext uri="{9D8B030D-6E8A-4147-A177-3AD203B41FA5}">
                      <a16:colId xmlns:a16="http://schemas.microsoft.com/office/drawing/2014/main" val="2598707826"/>
                    </a:ext>
                  </a:extLst>
                </a:gridCol>
                <a:gridCol w="887063">
                  <a:extLst>
                    <a:ext uri="{9D8B030D-6E8A-4147-A177-3AD203B41FA5}">
                      <a16:colId xmlns:a16="http://schemas.microsoft.com/office/drawing/2014/main" val="2155979748"/>
                    </a:ext>
                  </a:extLst>
                </a:gridCol>
                <a:gridCol w="887063">
                  <a:extLst>
                    <a:ext uri="{9D8B030D-6E8A-4147-A177-3AD203B41FA5}">
                      <a16:colId xmlns:a16="http://schemas.microsoft.com/office/drawing/2014/main" val="2179440437"/>
                    </a:ext>
                  </a:extLst>
                </a:gridCol>
                <a:gridCol w="887063">
                  <a:extLst>
                    <a:ext uri="{9D8B030D-6E8A-4147-A177-3AD203B41FA5}">
                      <a16:colId xmlns:a16="http://schemas.microsoft.com/office/drawing/2014/main" val="1477090131"/>
                    </a:ext>
                  </a:extLst>
                </a:gridCol>
                <a:gridCol w="887063">
                  <a:extLst>
                    <a:ext uri="{9D8B030D-6E8A-4147-A177-3AD203B41FA5}">
                      <a16:colId xmlns:a16="http://schemas.microsoft.com/office/drawing/2014/main" val="2396853145"/>
                    </a:ext>
                  </a:extLst>
                </a:gridCol>
                <a:gridCol w="887063">
                  <a:extLst>
                    <a:ext uri="{9D8B030D-6E8A-4147-A177-3AD203B41FA5}">
                      <a16:colId xmlns:a16="http://schemas.microsoft.com/office/drawing/2014/main" val="2534043495"/>
                    </a:ext>
                  </a:extLst>
                </a:gridCol>
                <a:gridCol w="887063">
                  <a:extLst>
                    <a:ext uri="{9D8B030D-6E8A-4147-A177-3AD203B41FA5}">
                      <a16:colId xmlns:a16="http://schemas.microsoft.com/office/drawing/2014/main" val="1019191246"/>
                    </a:ext>
                  </a:extLst>
                </a:gridCol>
              </a:tblGrid>
              <a:tr h="375920">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 </a:t>
                      </a:r>
                    </a:p>
                  </a:txBody>
                  <a:tcPr/>
                </a:tc>
                <a:tc>
                  <a:txBody>
                    <a:bodyPr/>
                    <a:lstStyle/>
                    <a:p>
                      <a:r>
                        <a:rPr lang="en-US" sz="1900" dirty="0"/>
                        <a:t>JUN</a:t>
                      </a:r>
                    </a:p>
                  </a:txBody>
                  <a:tcPr/>
                </a:tc>
                <a:tc>
                  <a:txBody>
                    <a:bodyPr/>
                    <a:lstStyle/>
                    <a:p>
                      <a:r>
                        <a:rPr lang="en-US" sz="1900" dirty="0"/>
                        <a:t>JUL</a:t>
                      </a:r>
                    </a:p>
                  </a:txBody>
                  <a:tcPr/>
                </a:tc>
                <a:extLst>
                  <a:ext uri="{0D108BD9-81ED-4DB2-BD59-A6C34878D82A}">
                    <a16:rowId xmlns:a16="http://schemas.microsoft.com/office/drawing/2014/main" val="929562511"/>
                  </a:ext>
                </a:extLst>
              </a:tr>
              <a:tr h="375920">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extLst>
                  <a:ext uri="{0D108BD9-81ED-4DB2-BD59-A6C34878D82A}">
                    <a16:rowId xmlns:a16="http://schemas.microsoft.com/office/drawing/2014/main" val="3747678320"/>
                  </a:ext>
                </a:extLst>
              </a:tr>
            </a:tbl>
          </a:graphicData>
        </a:graphic>
      </p:graphicFrame>
      <p:graphicFrame>
        <p:nvGraphicFramePr>
          <p:cNvPr id="5" name="Table 4">
            <a:extLst>
              <a:ext uri="{FF2B5EF4-FFF2-40B4-BE49-F238E27FC236}">
                <a16:creationId xmlns:a16="http://schemas.microsoft.com/office/drawing/2014/main" id="{10FE6AB4-FD0B-4D6F-80EC-6FFC258E5548}"/>
              </a:ext>
            </a:extLst>
          </p:cNvPr>
          <p:cNvGraphicFramePr>
            <a:graphicFrameLocks noGrp="1"/>
          </p:cNvGraphicFramePr>
          <p:nvPr>
            <p:extLst/>
          </p:nvPr>
        </p:nvGraphicFramePr>
        <p:xfrm>
          <a:off x="3002864" y="5381460"/>
          <a:ext cx="8951970" cy="810800"/>
        </p:xfrm>
        <a:graphic>
          <a:graphicData uri="http://schemas.openxmlformats.org/drawingml/2006/table">
            <a:tbl>
              <a:tblPr firstRow="1" bandRow="1">
                <a:tableStyleId>{5940675A-B579-460E-94D1-54222C63F5DA}</a:tableStyleId>
              </a:tblPr>
              <a:tblGrid>
                <a:gridCol w="895197">
                  <a:extLst>
                    <a:ext uri="{9D8B030D-6E8A-4147-A177-3AD203B41FA5}">
                      <a16:colId xmlns:a16="http://schemas.microsoft.com/office/drawing/2014/main" val="3543279421"/>
                    </a:ext>
                  </a:extLst>
                </a:gridCol>
                <a:gridCol w="895197">
                  <a:extLst>
                    <a:ext uri="{9D8B030D-6E8A-4147-A177-3AD203B41FA5}">
                      <a16:colId xmlns:a16="http://schemas.microsoft.com/office/drawing/2014/main" val="980389073"/>
                    </a:ext>
                  </a:extLst>
                </a:gridCol>
                <a:gridCol w="895197">
                  <a:extLst>
                    <a:ext uri="{9D8B030D-6E8A-4147-A177-3AD203B41FA5}">
                      <a16:colId xmlns:a16="http://schemas.microsoft.com/office/drawing/2014/main" val="3556445886"/>
                    </a:ext>
                  </a:extLst>
                </a:gridCol>
                <a:gridCol w="895197">
                  <a:extLst>
                    <a:ext uri="{9D8B030D-6E8A-4147-A177-3AD203B41FA5}">
                      <a16:colId xmlns:a16="http://schemas.microsoft.com/office/drawing/2014/main" val="2598707826"/>
                    </a:ext>
                  </a:extLst>
                </a:gridCol>
                <a:gridCol w="895197">
                  <a:extLst>
                    <a:ext uri="{9D8B030D-6E8A-4147-A177-3AD203B41FA5}">
                      <a16:colId xmlns:a16="http://schemas.microsoft.com/office/drawing/2014/main" val="2155979748"/>
                    </a:ext>
                  </a:extLst>
                </a:gridCol>
                <a:gridCol w="895197">
                  <a:extLst>
                    <a:ext uri="{9D8B030D-6E8A-4147-A177-3AD203B41FA5}">
                      <a16:colId xmlns:a16="http://schemas.microsoft.com/office/drawing/2014/main" val="2179440437"/>
                    </a:ext>
                  </a:extLst>
                </a:gridCol>
                <a:gridCol w="895197">
                  <a:extLst>
                    <a:ext uri="{9D8B030D-6E8A-4147-A177-3AD203B41FA5}">
                      <a16:colId xmlns:a16="http://schemas.microsoft.com/office/drawing/2014/main" val="1477090131"/>
                    </a:ext>
                  </a:extLst>
                </a:gridCol>
                <a:gridCol w="895197">
                  <a:extLst>
                    <a:ext uri="{9D8B030D-6E8A-4147-A177-3AD203B41FA5}">
                      <a16:colId xmlns:a16="http://schemas.microsoft.com/office/drawing/2014/main" val="2396853145"/>
                    </a:ext>
                  </a:extLst>
                </a:gridCol>
                <a:gridCol w="895197">
                  <a:extLst>
                    <a:ext uri="{9D8B030D-6E8A-4147-A177-3AD203B41FA5}">
                      <a16:colId xmlns:a16="http://schemas.microsoft.com/office/drawing/2014/main" val="2534043495"/>
                    </a:ext>
                  </a:extLst>
                </a:gridCol>
                <a:gridCol w="895197">
                  <a:extLst>
                    <a:ext uri="{9D8B030D-6E8A-4147-A177-3AD203B41FA5}">
                      <a16:colId xmlns:a16="http://schemas.microsoft.com/office/drawing/2014/main" val="1019191246"/>
                    </a:ext>
                  </a:extLst>
                </a:gridCol>
              </a:tblGrid>
              <a:tr h="405400">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a:t>
                      </a:r>
                    </a:p>
                  </a:txBody>
                  <a:tcPr/>
                </a:tc>
                <a:tc>
                  <a:txBody>
                    <a:bodyPr/>
                    <a:lstStyle/>
                    <a:p>
                      <a:r>
                        <a:rPr lang="en-US" sz="1900" dirty="0"/>
                        <a:t>JUN</a:t>
                      </a:r>
                    </a:p>
                  </a:txBody>
                  <a:tcPr/>
                </a:tc>
                <a:tc>
                  <a:txBody>
                    <a:bodyPr/>
                    <a:lstStyle/>
                    <a:p>
                      <a:r>
                        <a:rPr lang="en-US" sz="1900" dirty="0"/>
                        <a:t>JUL</a:t>
                      </a:r>
                    </a:p>
                  </a:txBody>
                  <a:tcPr/>
                </a:tc>
                <a:extLst>
                  <a:ext uri="{0D108BD9-81ED-4DB2-BD59-A6C34878D82A}">
                    <a16:rowId xmlns:a16="http://schemas.microsoft.com/office/drawing/2014/main" val="929562511"/>
                  </a:ext>
                </a:extLst>
              </a:tr>
              <a:tr h="405400">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endParaRPr lang="en-US" sz="1900" dirty="0"/>
                    </a:p>
                  </a:txBody>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endParaRPr lang="en-US" sz="1900" dirty="0"/>
                    </a:p>
                  </a:txBody>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extLst>
                  <a:ext uri="{0D108BD9-81ED-4DB2-BD59-A6C34878D82A}">
                    <a16:rowId xmlns:a16="http://schemas.microsoft.com/office/drawing/2014/main" val="3747678320"/>
                  </a:ext>
                </a:extLst>
              </a:tr>
            </a:tbl>
          </a:graphicData>
        </a:graphic>
      </p:graphicFrame>
      <p:graphicFrame>
        <p:nvGraphicFramePr>
          <p:cNvPr id="6" name="Table 5">
            <a:extLst>
              <a:ext uri="{FF2B5EF4-FFF2-40B4-BE49-F238E27FC236}">
                <a16:creationId xmlns:a16="http://schemas.microsoft.com/office/drawing/2014/main" id="{9359B446-FC8A-4C15-A735-14C988276C7D}"/>
              </a:ext>
            </a:extLst>
          </p:cNvPr>
          <p:cNvGraphicFramePr>
            <a:graphicFrameLocks noGrp="1"/>
          </p:cNvGraphicFramePr>
          <p:nvPr>
            <p:extLst/>
          </p:nvPr>
        </p:nvGraphicFramePr>
        <p:xfrm>
          <a:off x="1696178" y="3591557"/>
          <a:ext cx="9032450" cy="762000"/>
        </p:xfrm>
        <a:graphic>
          <a:graphicData uri="http://schemas.openxmlformats.org/drawingml/2006/table">
            <a:tbl>
              <a:tblPr firstRow="1" bandRow="1">
                <a:tableStyleId>{5940675A-B579-460E-94D1-54222C63F5DA}</a:tableStyleId>
              </a:tblPr>
              <a:tblGrid>
                <a:gridCol w="903245">
                  <a:extLst>
                    <a:ext uri="{9D8B030D-6E8A-4147-A177-3AD203B41FA5}">
                      <a16:colId xmlns:a16="http://schemas.microsoft.com/office/drawing/2014/main" val="3543279421"/>
                    </a:ext>
                  </a:extLst>
                </a:gridCol>
                <a:gridCol w="903245">
                  <a:extLst>
                    <a:ext uri="{9D8B030D-6E8A-4147-A177-3AD203B41FA5}">
                      <a16:colId xmlns:a16="http://schemas.microsoft.com/office/drawing/2014/main" val="980389073"/>
                    </a:ext>
                  </a:extLst>
                </a:gridCol>
                <a:gridCol w="903245">
                  <a:extLst>
                    <a:ext uri="{9D8B030D-6E8A-4147-A177-3AD203B41FA5}">
                      <a16:colId xmlns:a16="http://schemas.microsoft.com/office/drawing/2014/main" val="3556445886"/>
                    </a:ext>
                  </a:extLst>
                </a:gridCol>
                <a:gridCol w="903245">
                  <a:extLst>
                    <a:ext uri="{9D8B030D-6E8A-4147-A177-3AD203B41FA5}">
                      <a16:colId xmlns:a16="http://schemas.microsoft.com/office/drawing/2014/main" val="2598707826"/>
                    </a:ext>
                  </a:extLst>
                </a:gridCol>
                <a:gridCol w="903245">
                  <a:extLst>
                    <a:ext uri="{9D8B030D-6E8A-4147-A177-3AD203B41FA5}">
                      <a16:colId xmlns:a16="http://schemas.microsoft.com/office/drawing/2014/main" val="2155979748"/>
                    </a:ext>
                  </a:extLst>
                </a:gridCol>
                <a:gridCol w="903245">
                  <a:extLst>
                    <a:ext uri="{9D8B030D-6E8A-4147-A177-3AD203B41FA5}">
                      <a16:colId xmlns:a16="http://schemas.microsoft.com/office/drawing/2014/main" val="2179440437"/>
                    </a:ext>
                  </a:extLst>
                </a:gridCol>
                <a:gridCol w="903245">
                  <a:extLst>
                    <a:ext uri="{9D8B030D-6E8A-4147-A177-3AD203B41FA5}">
                      <a16:colId xmlns:a16="http://schemas.microsoft.com/office/drawing/2014/main" val="1477090131"/>
                    </a:ext>
                  </a:extLst>
                </a:gridCol>
                <a:gridCol w="903245">
                  <a:extLst>
                    <a:ext uri="{9D8B030D-6E8A-4147-A177-3AD203B41FA5}">
                      <a16:colId xmlns:a16="http://schemas.microsoft.com/office/drawing/2014/main" val="2396853145"/>
                    </a:ext>
                  </a:extLst>
                </a:gridCol>
                <a:gridCol w="903245">
                  <a:extLst>
                    <a:ext uri="{9D8B030D-6E8A-4147-A177-3AD203B41FA5}">
                      <a16:colId xmlns:a16="http://schemas.microsoft.com/office/drawing/2014/main" val="2534043495"/>
                    </a:ext>
                  </a:extLst>
                </a:gridCol>
                <a:gridCol w="903245">
                  <a:extLst>
                    <a:ext uri="{9D8B030D-6E8A-4147-A177-3AD203B41FA5}">
                      <a16:colId xmlns:a16="http://schemas.microsoft.com/office/drawing/2014/main" val="1019191246"/>
                    </a:ext>
                  </a:extLst>
                </a:gridCol>
              </a:tblGrid>
              <a:tr h="375920">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a:t>
                      </a:r>
                    </a:p>
                  </a:txBody>
                  <a:tcPr/>
                </a:tc>
                <a:tc>
                  <a:txBody>
                    <a:bodyPr/>
                    <a:lstStyle/>
                    <a:p>
                      <a:r>
                        <a:rPr lang="en-US" sz="1900" dirty="0"/>
                        <a:t>JUN</a:t>
                      </a:r>
                    </a:p>
                  </a:txBody>
                  <a:tcPr/>
                </a:tc>
                <a:tc>
                  <a:txBody>
                    <a:bodyPr/>
                    <a:lstStyle/>
                    <a:p>
                      <a:r>
                        <a:rPr lang="en-US" sz="1900" dirty="0"/>
                        <a:t>JUL</a:t>
                      </a:r>
                    </a:p>
                  </a:txBody>
                  <a:tcPr/>
                </a:tc>
                <a:extLst>
                  <a:ext uri="{0D108BD9-81ED-4DB2-BD59-A6C34878D82A}">
                    <a16:rowId xmlns:a16="http://schemas.microsoft.com/office/drawing/2014/main" val="929562511"/>
                  </a:ext>
                </a:extLst>
              </a:tr>
              <a:tr h="375920">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extLst>
                  <a:ext uri="{0D108BD9-81ED-4DB2-BD59-A6C34878D82A}">
                    <a16:rowId xmlns:a16="http://schemas.microsoft.com/office/drawing/2014/main" val="3747678320"/>
                  </a:ext>
                </a:extLst>
              </a:tr>
            </a:tbl>
          </a:graphicData>
        </a:graphic>
      </p:graphicFrame>
    </p:spTree>
    <p:extLst>
      <p:ext uri="{BB962C8B-B14F-4D97-AF65-F5344CB8AC3E}">
        <p14:creationId xmlns:p14="http://schemas.microsoft.com/office/powerpoint/2010/main" val="19487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301FF-BA08-4B39-A672-735F5D9B8DE0}"/>
              </a:ext>
            </a:extLst>
          </p:cNvPr>
          <p:cNvSpPr>
            <a:spLocks noGrp="1"/>
          </p:cNvSpPr>
          <p:nvPr>
            <p:ph type="title"/>
          </p:nvPr>
        </p:nvSpPr>
        <p:spPr>
          <a:xfrm>
            <a:off x="877824" y="543057"/>
            <a:ext cx="10515600" cy="888640"/>
          </a:xfrm>
        </p:spPr>
        <p:txBody>
          <a:bodyPr/>
          <a:lstStyle/>
          <a:p>
            <a:pPr algn="ctr"/>
            <a:r>
              <a:rPr lang="en-US" b="1" dirty="0"/>
              <a:t>How do I know when I have to serve reserve?</a:t>
            </a:r>
          </a:p>
        </p:txBody>
      </p:sp>
      <p:sp>
        <p:nvSpPr>
          <p:cNvPr id="3" name="Content Placeholder 2">
            <a:extLst>
              <a:ext uri="{FF2B5EF4-FFF2-40B4-BE49-F238E27FC236}">
                <a16:creationId xmlns:a16="http://schemas.microsoft.com/office/drawing/2014/main" id="{1633B177-E31D-4922-81CC-83DAF41A1B93}"/>
              </a:ext>
            </a:extLst>
          </p:cNvPr>
          <p:cNvSpPr>
            <a:spLocks noGrp="1"/>
          </p:cNvSpPr>
          <p:nvPr>
            <p:ph idx="1"/>
          </p:nvPr>
        </p:nvSpPr>
        <p:spPr>
          <a:xfrm>
            <a:off x="211673" y="3203884"/>
            <a:ext cx="11633337" cy="2888757"/>
          </a:xfrm>
        </p:spPr>
        <p:txBody>
          <a:bodyPr>
            <a:normAutofit fontScale="92500" lnSpcReduction="20000"/>
          </a:bodyPr>
          <a:lstStyle/>
          <a:p>
            <a:pPr lvl="1"/>
            <a:endParaRPr lang="en-US" dirty="0"/>
          </a:p>
          <a:p>
            <a:pPr lvl="1"/>
            <a:endParaRPr lang="en-US" dirty="0"/>
          </a:p>
          <a:p>
            <a:pPr lvl="1"/>
            <a:r>
              <a:rPr lang="en-US" sz="2800" i="1" dirty="0"/>
              <a:t>October 2018 will be the first month of reserve rotation for LUS.  Therefore the system will not look at any month prior to October 2018 to start the rotation. The reserve list will be generated in inverse order of seniority until it reaches the number of reserves needed.</a:t>
            </a:r>
          </a:p>
          <a:p>
            <a:pPr marL="457189" lvl="1" indent="0">
              <a:buNone/>
            </a:pPr>
            <a:endParaRPr lang="en-US" dirty="0"/>
          </a:p>
          <a:p>
            <a:pPr marL="457189" lvl="1" indent="0">
              <a:buNone/>
            </a:pPr>
            <a:r>
              <a:rPr lang="en-US" dirty="0"/>
              <a:t>                                                        </a:t>
            </a:r>
          </a:p>
          <a:p>
            <a:pPr lvl="2"/>
            <a:endParaRPr lang="en-US" dirty="0"/>
          </a:p>
          <a:p>
            <a:pPr marL="457189" lvl="1" indent="0">
              <a:buNone/>
            </a:pPr>
            <a:endParaRPr lang="en-US" dirty="0"/>
          </a:p>
          <a:p>
            <a:pPr marL="457189" lvl="1" indent="0">
              <a:buNone/>
            </a:pPr>
            <a:endParaRPr lang="en-US" dirty="0"/>
          </a:p>
        </p:txBody>
      </p:sp>
      <p:sp>
        <p:nvSpPr>
          <p:cNvPr id="5" name="Rounded Rectangle 4"/>
          <p:cNvSpPr/>
          <p:nvPr/>
        </p:nvSpPr>
        <p:spPr>
          <a:xfrm>
            <a:off x="1663147" y="1918692"/>
            <a:ext cx="8452116" cy="13014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1219170"/>
            <a:r>
              <a:rPr lang="en-US" sz="3200" dirty="0">
                <a:solidFill>
                  <a:prstClr val="white"/>
                </a:solidFill>
                <a:latin typeface="Arial"/>
              </a:rPr>
              <a:t>A Reserve List will be published prior to bidding</a:t>
            </a:r>
          </a:p>
        </p:txBody>
      </p:sp>
    </p:spTree>
    <p:extLst>
      <p:ext uri="{BB962C8B-B14F-4D97-AF65-F5344CB8AC3E}">
        <p14:creationId xmlns:p14="http://schemas.microsoft.com/office/powerpoint/2010/main" val="417308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do I know when I will be on reserve?</a:t>
            </a:r>
            <a:endParaRPr lang="en-US" dirty="0"/>
          </a:p>
        </p:txBody>
      </p:sp>
      <p:sp>
        <p:nvSpPr>
          <p:cNvPr id="3" name="Content Placeholder 2"/>
          <p:cNvSpPr>
            <a:spLocks noGrp="1"/>
          </p:cNvSpPr>
          <p:nvPr>
            <p:ph idx="1"/>
          </p:nvPr>
        </p:nvSpPr>
        <p:spPr/>
        <p:txBody>
          <a:bodyPr/>
          <a:lstStyle/>
          <a:p>
            <a:pPr lvl="1"/>
            <a:r>
              <a:rPr lang="en-US" dirty="0"/>
              <a:t>Starting with the second month after FOI, the system will generate a reserve list by going in inverse order of seniority selecting eligible Flight Attendants. Eligible Flight Attendants are:</a:t>
            </a:r>
          </a:p>
          <a:p>
            <a:pPr lvl="2"/>
            <a:r>
              <a:rPr lang="en-US" sz="2400" dirty="0"/>
              <a:t>All straight reserves</a:t>
            </a:r>
          </a:p>
          <a:p>
            <a:pPr lvl="2"/>
            <a:r>
              <a:rPr lang="en-US" sz="2400" dirty="0"/>
              <a:t>From the 1 on/ 1 off pool only those that </a:t>
            </a:r>
            <a:r>
              <a:rPr lang="en-US" sz="2400" b="1" dirty="0"/>
              <a:t>did not </a:t>
            </a:r>
            <a:r>
              <a:rPr lang="en-US" sz="2400" dirty="0"/>
              <a:t>serve reserve the month prior</a:t>
            </a:r>
          </a:p>
          <a:p>
            <a:pPr lvl="2"/>
            <a:r>
              <a:rPr lang="en-US" sz="2400" dirty="0"/>
              <a:t>From the 1 on / 3 of pool only those that </a:t>
            </a:r>
            <a:r>
              <a:rPr lang="en-US" sz="2400" b="1" dirty="0"/>
              <a:t>did not</a:t>
            </a:r>
            <a:r>
              <a:rPr lang="en-US" sz="2400" dirty="0"/>
              <a:t> serve reserve the preceding 3 months </a:t>
            </a:r>
            <a:r>
              <a:rPr lang="en-US" dirty="0"/>
              <a:t>                                                        </a:t>
            </a:r>
          </a:p>
          <a:p>
            <a:endParaRPr lang="en-US" dirty="0"/>
          </a:p>
        </p:txBody>
      </p:sp>
      <p:sp>
        <p:nvSpPr>
          <p:cNvPr id="4" name="Rounded Rectangle 3"/>
          <p:cNvSpPr/>
          <p:nvPr/>
        </p:nvSpPr>
        <p:spPr>
          <a:xfrm>
            <a:off x="438467" y="5083935"/>
            <a:ext cx="11369876" cy="14924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609585" lvl="1" defTabSz="1219170"/>
            <a:r>
              <a:rPr lang="en-US" sz="2400" dirty="0">
                <a:solidFill>
                  <a:prstClr val="white"/>
                </a:solidFill>
                <a:latin typeface="Arial"/>
              </a:rPr>
              <a:t>If the Flight Attendant had served reserve in either the previous month for the 1 on/ 1 off rotation or the previous 3 months, for 1 on/ 3 off rotation, they cannot be pulled into the reserve pool.</a:t>
            </a:r>
          </a:p>
        </p:txBody>
      </p:sp>
    </p:spTree>
    <p:extLst>
      <p:ext uri="{BB962C8B-B14F-4D97-AF65-F5344CB8AC3E}">
        <p14:creationId xmlns:p14="http://schemas.microsoft.com/office/powerpoint/2010/main" val="3602193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do I know when I will be on reserve?</a:t>
            </a:r>
            <a:endParaRPr lang="en-US" dirty="0"/>
          </a:p>
        </p:txBody>
      </p:sp>
      <p:sp>
        <p:nvSpPr>
          <p:cNvPr id="3" name="Content Placeholder 2"/>
          <p:cNvSpPr>
            <a:spLocks noGrp="1"/>
          </p:cNvSpPr>
          <p:nvPr>
            <p:ph idx="1"/>
          </p:nvPr>
        </p:nvSpPr>
        <p:spPr/>
        <p:txBody>
          <a:bodyPr/>
          <a:lstStyle/>
          <a:p>
            <a:r>
              <a:rPr lang="en-US" dirty="0"/>
              <a:t>	</a:t>
            </a:r>
          </a:p>
          <a:p>
            <a:r>
              <a:rPr lang="en-US" dirty="0"/>
              <a:t>Additionally you will have the use of the Line Holder Reserve Designation (LRD) tool.</a:t>
            </a:r>
          </a:p>
          <a:p>
            <a:endParaRPr lang="en-US" dirty="0"/>
          </a:p>
          <a:p>
            <a:r>
              <a:rPr lang="en-US" dirty="0"/>
              <a:t>It will initially show your status for the next month and allow you to bid on or off reserve.</a:t>
            </a:r>
          </a:p>
          <a:p>
            <a:endParaRPr lang="en-US" dirty="0"/>
          </a:p>
          <a:p>
            <a:r>
              <a:rPr lang="en-US" dirty="0"/>
              <a:t>Your final status will show on the PBS dashboard.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75593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Senior Bump</a:t>
            </a:r>
          </a:p>
        </p:txBody>
      </p:sp>
    </p:spTree>
    <p:extLst>
      <p:ext uri="{BB962C8B-B14F-4D97-AF65-F5344CB8AC3E}">
        <p14:creationId xmlns:p14="http://schemas.microsoft.com/office/powerpoint/2010/main" val="233561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660B-936F-419A-93C3-02726AB4729D}"/>
              </a:ext>
            </a:extLst>
          </p:cNvPr>
          <p:cNvSpPr>
            <a:spLocks noGrp="1"/>
          </p:cNvSpPr>
          <p:nvPr>
            <p:ph type="title"/>
          </p:nvPr>
        </p:nvSpPr>
        <p:spPr>
          <a:xfrm>
            <a:off x="811307" y="257549"/>
            <a:ext cx="10515600" cy="756665"/>
          </a:xfrm>
        </p:spPr>
        <p:txBody>
          <a:bodyPr>
            <a:normAutofit fontScale="90000"/>
          </a:bodyPr>
          <a:lstStyle/>
          <a:p>
            <a:r>
              <a:rPr lang="en-US" b="1" u="sng" dirty="0"/>
              <a:t>Changing Rotation – Senior Bump / Bidding Off</a:t>
            </a:r>
          </a:p>
        </p:txBody>
      </p:sp>
      <p:sp>
        <p:nvSpPr>
          <p:cNvPr id="3" name="Content Placeholder 2">
            <a:extLst>
              <a:ext uri="{FF2B5EF4-FFF2-40B4-BE49-F238E27FC236}">
                <a16:creationId xmlns:a16="http://schemas.microsoft.com/office/drawing/2014/main" id="{4114F1AB-CD5A-4AB3-83ED-6136CA646F11}"/>
              </a:ext>
            </a:extLst>
          </p:cNvPr>
          <p:cNvSpPr>
            <a:spLocks noGrp="1"/>
          </p:cNvSpPr>
          <p:nvPr>
            <p:ph idx="1"/>
          </p:nvPr>
        </p:nvSpPr>
        <p:spPr>
          <a:xfrm>
            <a:off x="819912" y="1154689"/>
            <a:ext cx="10515600" cy="5467547"/>
          </a:xfrm>
        </p:spPr>
        <p:txBody>
          <a:bodyPr>
            <a:normAutofit/>
          </a:bodyPr>
          <a:lstStyle/>
          <a:p>
            <a:r>
              <a:rPr lang="en-US" sz="2400" dirty="0"/>
              <a:t>A Flight Attendant on 1 on/ 3 off rotation decides to change reserve rotation by “bumping on” in a month not scheduled for reserve.  Once awarded it will change the future rotation.</a:t>
            </a:r>
          </a:p>
          <a:p>
            <a:endParaRPr lang="en-US" sz="2400" dirty="0"/>
          </a:p>
          <a:p>
            <a:endParaRPr lang="en-US" sz="2400" dirty="0"/>
          </a:p>
          <a:p>
            <a:r>
              <a:rPr lang="en-US" sz="2400" dirty="0">
                <a:solidFill>
                  <a:srgbClr val="FF6600"/>
                </a:solidFill>
              </a:rPr>
              <a:t>Old Rotation</a:t>
            </a:r>
            <a:r>
              <a:rPr lang="en-US" sz="2400" dirty="0">
                <a:solidFill>
                  <a:srgbClr val="FFC000"/>
                </a:solidFill>
              </a:rPr>
              <a:t>			</a:t>
            </a:r>
            <a:r>
              <a:rPr lang="en-US" sz="2400" dirty="0">
                <a:solidFill>
                  <a:schemeClr val="accent6">
                    <a:lumMod val="60000"/>
                    <a:lumOff val="40000"/>
                  </a:schemeClr>
                </a:solidFill>
              </a:rPr>
              <a:t> 	        </a:t>
            </a:r>
            <a:r>
              <a:rPr lang="en-US" sz="2400" dirty="0">
                <a:solidFill>
                  <a:srgbClr val="3366FF"/>
                </a:solidFill>
              </a:rPr>
              <a:t>New Rotation</a:t>
            </a:r>
          </a:p>
          <a:p>
            <a:r>
              <a:rPr lang="en-US" sz="2400" dirty="0">
                <a:solidFill>
                  <a:schemeClr val="tx1">
                    <a:lumMod val="95000"/>
                    <a:lumOff val="5000"/>
                  </a:schemeClr>
                </a:solidFill>
              </a:rPr>
              <a:t>A line Flight Attendant bidding on to reserve, allows a reserve (in this case 1 on/ 1 off) who selected to bid off of reserve to be awarded a line and in doing so changing their rotation.</a:t>
            </a: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r>
              <a:rPr lang="en-US" sz="2400" dirty="0">
                <a:solidFill>
                  <a:srgbClr val="FF6600"/>
                </a:solidFill>
              </a:rPr>
              <a:t>Old Rotation</a:t>
            </a:r>
            <a:r>
              <a:rPr lang="en-US" sz="2400" dirty="0">
                <a:solidFill>
                  <a:srgbClr val="FFC000"/>
                </a:solidFill>
              </a:rPr>
              <a:t>					       </a:t>
            </a:r>
            <a:r>
              <a:rPr lang="en-US" sz="2400" dirty="0">
                <a:solidFill>
                  <a:srgbClr val="3366FF"/>
                </a:solidFill>
              </a:rPr>
              <a:t> New Rotation</a:t>
            </a: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endParaRPr lang="en-US" dirty="0">
              <a:solidFill>
                <a:schemeClr val="tx1">
                  <a:lumMod val="95000"/>
                  <a:lumOff val="5000"/>
                </a:schemeClr>
              </a:solidFill>
            </a:endParaRPr>
          </a:p>
        </p:txBody>
      </p:sp>
      <p:graphicFrame>
        <p:nvGraphicFramePr>
          <p:cNvPr id="4" name="Table 3">
            <a:extLst>
              <a:ext uri="{FF2B5EF4-FFF2-40B4-BE49-F238E27FC236}">
                <a16:creationId xmlns:a16="http://schemas.microsoft.com/office/drawing/2014/main" id="{32134609-A37B-4A9B-A2A7-A061FD15DAB3}"/>
              </a:ext>
            </a:extLst>
          </p:cNvPr>
          <p:cNvGraphicFramePr>
            <a:graphicFrameLocks noGrp="1"/>
          </p:cNvGraphicFramePr>
          <p:nvPr>
            <p:extLst/>
          </p:nvPr>
        </p:nvGraphicFramePr>
        <p:xfrm>
          <a:off x="823081" y="2272037"/>
          <a:ext cx="10445700" cy="762108"/>
        </p:xfrm>
        <a:graphic>
          <a:graphicData uri="http://schemas.openxmlformats.org/drawingml/2006/table">
            <a:tbl>
              <a:tblPr firstRow="1" bandRow="1">
                <a:tableStyleId>{5940675A-B579-460E-94D1-54222C63F5DA}</a:tableStyleId>
              </a:tblPr>
              <a:tblGrid>
                <a:gridCol w="870475">
                  <a:extLst>
                    <a:ext uri="{9D8B030D-6E8A-4147-A177-3AD203B41FA5}">
                      <a16:colId xmlns:a16="http://schemas.microsoft.com/office/drawing/2014/main" val="3543279421"/>
                    </a:ext>
                  </a:extLst>
                </a:gridCol>
                <a:gridCol w="870475">
                  <a:extLst>
                    <a:ext uri="{9D8B030D-6E8A-4147-A177-3AD203B41FA5}">
                      <a16:colId xmlns:a16="http://schemas.microsoft.com/office/drawing/2014/main" val="980389073"/>
                    </a:ext>
                  </a:extLst>
                </a:gridCol>
                <a:gridCol w="870475">
                  <a:extLst>
                    <a:ext uri="{9D8B030D-6E8A-4147-A177-3AD203B41FA5}">
                      <a16:colId xmlns:a16="http://schemas.microsoft.com/office/drawing/2014/main" val="3556445886"/>
                    </a:ext>
                  </a:extLst>
                </a:gridCol>
                <a:gridCol w="870475">
                  <a:extLst>
                    <a:ext uri="{9D8B030D-6E8A-4147-A177-3AD203B41FA5}">
                      <a16:colId xmlns:a16="http://schemas.microsoft.com/office/drawing/2014/main" val="2598707826"/>
                    </a:ext>
                  </a:extLst>
                </a:gridCol>
                <a:gridCol w="870475">
                  <a:extLst>
                    <a:ext uri="{9D8B030D-6E8A-4147-A177-3AD203B41FA5}">
                      <a16:colId xmlns:a16="http://schemas.microsoft.com/office/drawing/2014/main" val="2155979748"/>
                    </a:ext>
                  </a:extLst>
                </a:gridCol>
                <a:gridCol w="870475">
                  <a:extLst>
                    <a:ext uri="{9D8B030D-6E8A-4147-A177-3AD203B41FA5}">
                      <a16:colId xmlns:a16="http://schemas.microsoft.com/office/drawing/2014/main" val="2179440437"/>
                    </a:ext>
                  </a:extLst>
                </a:gridCol>
                <a:gridCol w="870475">
                  <a:extLst>
                    <a:ext uri="{9D8B030D-6E8A-4147-A177-3AD203B41FA5}">
                      <a16:colId xmlns:a16="http://schemas.microsoft.com/office/drawing/2014/main" val="1477090131"/>
                    </a:ext>
                  </a:extLst>
                </a:gridCol>
                <a:gridCol w="870475">
                  <a:extLst>
                    <a:ext uri="{9D8B030D-6E8A-4147-A177-3AD203B41FA5}">
                      <a16:colId xmlns:a16="http://schemas.microsoft.com/office/drawing/2014/main" val="2396853145"/>
                    </a:ext>
                  </a:extLst>
                </a:gridCol>
                <a:gridCol w="870475">
                  <a:extLst>
                    <a:ext uri="{9D8B030D-6E8A-4147-A177-3AD203B41FA5}">
                      <a16:colId xmlns:a16="http://schemas.microsoft.com/office/drawing/2014/main" val="2534043495"/>
                    </a:ext>
                  </a:extLst>
                </a:gridCol>
                <a:gridCol w="870475">
                  <a:extLst>
                    <a:ext uri="{9D8B030D-6E8A-4147-A177-3AD203B41FA5}">
                      <a16:colId xmlns:a16="http://schemas.microsoft.com/office/drawing/2014/main" val="1019191246"/>
                    </a:ext>
                  </a:extLst>
                </a:gridCol>
                <a:gridCol w="870475">
                  <a:extLst>
                    <a:ext uri="{9D8B030D-6E8A-4147-A177-3AD203B41FA5}">
                      <a16:colId xmlns:a16="http://schemas.microsoft.com/office/drawing/2014/main" val="2251391992"/>
                    </a:ext>
                  </a:extLst>
                </a:gridCol>
                <a:gridCol w="870475">
                  <a:extLst>
                    <a:ext uri="{9D8B030D-6E8A-4147-A177-3AD203B41FA5}">
                      <a16:colId xmlns:a16="http://schemas.microsoft.com/office/drawing/2014/main" val="1576921798"/>
                    </a:ext>
                  </a:extLst>
                </a:gridCol>
              </a:tblGrid>
              <a:tr h="381108">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 </a:t>
                      </a:r>
                    </a:p>
                  </a:txBody>
                  <a:tcPr/>
                </a:tc>
                <a:tc>
                  <a:txBody>
                    <a:bodyPr/>
                    <a:lstStyle/>
                    <a:p>
                      <a:r>
                        <a:rPr lang="en-US" sz="1900" dirty="0"/>
                        <a:t>JUN</a:t>
                      </a:r>
                    </a:p>
                  </a:txBody>
                  <a:tcPr/>
                </a:tc>
                <a:tc>
                  <a:txBody>
                    <a:bodyPr/>
                    <a:lstStyle/>
                    <a:p>
                      <a:r>
                        <a:rPr lang="en-US" sz="1900" dirty="0"/>
                        <a:t>JUL</a:t>
                      </a:r>
                    </a:p>
                  </a:txBody>
                  <a:tcPr/>
                </a:tc>
                <a:tc>
                  <a:txBody>
                    <a:bodyPr/>
                    <a:lstStyle/>
                    <a:p>
                      <a:r>
                        <a:rPr lang="en-US" sz="1900" dirty="0"/>
                        <a:t>AUG</a:t>
                      </a:r>
                    </a:p>
                  </a:txBody>
                  <a:tcPr/>
                </a:tc>
                <a:tc>
                  <a:txBody>
                    <a:bodyPr/>
                    <a:lstStyle/>
                    <a:p>
                      <a:r>
                        <a:rPr lang="en-US" sz="1900" dirty="0"/>
                        <a:t>SEP</a:t>
                      </a:r>
                    </a:p>
                  </a:txBody>
                  <a:tcPr/>
                </a:tc>
                <a:extLst>
                  <a:ext uri="{0D108BD9-81ED-4DB2-BD59-A6C34878D82A}">
                    <a16:rowId xmlns:a16="http://schemas.microsoft.com/office/drawing/2014/main" val="929562511"/>
                  </a:ext>
                </a:extLst>
              </a:tr>
              <a:tr h="375920">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endParaRPr lang="en-US" sz="1900" dirty="0"/>
                    </a:p>
                  </a:txBody>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tc>
                <a:tc>
                  <a:txBody>
                    <a:bodyPr/>
                    <a:lstStyle/>
                    <a:p>
                      <a:endParaRPr lang="en-US" sz="1900" dirty="0"/>
                    </a:p>
                  </a:txBody>
                  <a:tcPr/>
                </a:tc>
                <a:tc>
                  <a:txBody>
                    <a:bodyPr/>
                    <a:lstStyle/>
                    <a:p>
                      <a:endParaRPr lang="en-US" sz="1900" dirty="0"/>
                    </a:p>
                  </a:txBody>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tc>
                <a:extLst>
                  <a:ext uri="{0D108BD9-81ED-4DB2-BD59-A6C34878D82A}">
                    <a16:rowId xmlns:a16="http://schemas.microsoft.com/office/drawing/2014/main" val="3747678320"/>
                  </a:ext>
                </a:extLst>
              </a:tr>
            </a:tbl>
          </a:graphicData>
        </a:graphic>
      </p:graphicFrame>
      <p:graphicFrame>
        <p:nvGraphicFramePr>
          <p:cNvPr id="5" name="Table 4">
            <a:extLst>
              <a:ext uri="{FF2B5EF4-FFF2-40B4-BE49-F238E27FC236}">
                <a16:creationId xmlns:a16="http://schemas.microsoft.com/office/drawing/2014/main" id="{10FE6AB4-FD0B-4D6F-80EC-6FFC258E5548}"/>
              </a:ext>
            </a:extLst>
          </p:cNvPr>
          <p:cNvGraphicFramePr>
            <a:graphicFrameLocks noGrp="1"/>
          </p:cNvGraphicFramePr>
          <p:nvPr>
            <p:extLst/>
          </p:nvPr>
        </p:nvGraphicFramePr>
        <p:xfrm>
          <a:off x="811307" y="5066455"/>
          <a:ext cx="10445700" cy="767500"/>
        </p:xfrm>
        <a:graphic>
          <a:graphicData uri="http://schemas.openxmlformats.org/drawingml/2006/table">
            <a:tbl>
              <a:tblPr firstRow="1" bandRow="1">
                <a:tableStyleId>{5940675A-B579-460E-94D1-54222C63F5DA}</a:tableStyleId>
              </a:tblPr>
              <a:tblGrid>
                <a:gridCol w="870475">
                  <a:extLst>
                    <a:ext uri="{9D8B030D-6E8A-4147-A177-3AD203B41FA5}">
                      <a16:colId xmlns:a16="http://schemas.microsoft.com/office/drawing/2014/main" val="3543279421"/>
                    </a:ext>
                  </a:extLst>
                </a:gridCol>
                <a:gridCol w="870475">
                  <a:extLst>
                    <a:ext uri="{9D8B030D-6E8A-4147-A177-3AD203B41FA5}">
                      <a16:colId xmlns:a16="http://schemas.microsoft.com/office/drawing/2014/main" val="980389073"/>
                    </a:ext>
                  </a:extLst>
                </a:gridCol>
                <a:gridCol w="870475">
                  <a:extLst>
                    <a:ext uri="{9D8B030D-6E8A-4147-A177-3AD203B41FA5}">
                      <a16:colId xmlns:a16="http://schemas.microsoft.com/office/drawing/2014/main" val="3556445886"/>
                    </a:ext>
                  </a:extLst>
                </a:gridCol>
                <a:gridCol w="870475">
                  <a:extLst>
                    <a:ext uri="{9D8B030D-6E8A-4147-A177-3AD203B41FA5}">
                      <a16:colId xmlns:a16="http://schemas.microsoft.com/office/drawing/2014/main" val="2598707826"/>
                    </a:ext>
                  </a:extLst>
                </a:gridCol>
                <a:gridCol w="870475">
                  <a:extLst>
                    <a:ext uri="{9D8B030D-6E8A-4147-A177-3AD203B41FA5}">
                      <a16:colId xmlns:a16="http://schemas.microsoft.com/office/drawing/2014/main" val="2155979748"/>
                    </a:ext>
                  </a:extLst>
                </a:gridCol>
                <a:gridCol w="870475">
                  <a:extLst>
                    <a:ext uri="{9D8B030D-6E8A-4147-A177-3AD203B41FA5}">
                      <a16:colId xmlns:a16="http://schemas.microsoft.com/office/drawing/2014/main" val="2179440437"/>
                    </a:ext>
                  </a:extLst>
                </a:gridCol>
                <a:gridCol w="870475">
                  <a:extLst>
                    <a:ext uri="{9D8B030D-6E8A-4147-A177-3AD203B41FA5}">
                      <a16:colId xmlns:a16="http://schemas.microsoft.com/office/drawing/2014/main" val="1477090131"/>
                    </a:ext>
                  </a:extLst>
                </a:gridCol>
                <a:gridCol w="870475">
                  <a:extLst>
                    <a:ext uri="{9D8B030D-6E8A-4147-A177-3AD203B41FA5}">
                      <a16:colId xmlns:a16="http://schemas.microsoft.com/office/drawing/2014/main" val="2396853145"/>
                    </a:ext>
                  </a:extLst>
                </a:gridCol>
                <a:gridCol w="870475">
                  <a:extLst>
                    <a:ext uri="{9D8B030D-6E8A-4147-A177-3AD203B41FA5}">
                      <a16:colId xmlns:a16="http://schemas.microsoft.com/office/drawing/2014/main" val="2534043495"/>
                    </a:ext>
                  </a:extLst>
                </a:gridCol>
                <a:gridCol w="870475">
                  <a:extLst>
                    <a:ext uri="{9D8B030D-6E8A-4147-A177-3AD203B41FA5}">
                      <a16:colId xmlns:a16="http://schemas.microsoft.com/office/drawing/2014/main" val="1019191246"/>
                    </a:ext>
                  </a:extLst>
                </a:gridCol>
                <a:gridCol w="870475">
                  <a:extLst>
                    <a:ext uri="{9D8B030D-6E8A-4147-A177-3AD203B41FA5}">
                      <a16:colId xmlns:a16="http://schemas.microsoft.com/office/drawing/2014/main" val="1628731637"/>
                    </a:ext>
                  </a:extLst>
                </a:gridCol>
                <a:gridCol w="870475">
                  <a:extLst>
                    <a:ext uri="{9D8B030D-6E8A-4147-A177-3AD203B41FA5}">
                      <a16:colId xmlns:a16="http://schemas.microsoft.com/office/drawing/2014/main" val="1375470056"/>
                    </a:ext>
                  </a:extLst>
                </a:gridCol>
              </a:tblGrid>
              <a:tr h="377072">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a:t>
                      </a:r>
                    </a:p>
                  </a:txBody>
                  <a:tcPr/>
                </a:tc>
                <a:tc>
                  <a:txBody>
                    <a:bodyPr/>
                    <a:lstStyle/>
                    <a:p>
                      <a:r>
                        <a:rPr lang="en-US" sz="1900" dirty="0"/>
                        <a:t>JUN</a:t>
                      </a:r>
                    </a:p>
                  </a:txBody>
                  <a:tcPr/>
                </a:tc>
                <a:tc>
                  <a:txBody>
                    <a:bodyPr/>
                    <a:lstStyle/>
                    <a:p>
                      <a:r>
                        <a:rPr lang="en-US" sz="1900" dirty="0"/>
                        <a:t>JUL</a:t>
                      </a:r>
                    </a:p>
                  </a:txBody>
                  <a:tcPr/>
                </a:tc>
                <a:tc>
                  <a:txBody>
                    <a:bodyPr/>
                    <a:lstStyle/>
                    <a:p>
                      <a:r>
                        <a:rPr lang="en-US" sz="1900" dirty="0"/>
                        <a:t>AUG</a:t>
                      </a:r>
                    </a:p>
                  </a:txBody>
                  <a:tcPr/>
                </a:tc>
                <a:tc>
                  <a:txBody>
                    <a:bodyPr/>
                    <a:lstStyle/>
                    <a:p>
                      <a:r>
                        <a:rPr lang="en-US" sz="1900" dirty="0"/>
                        <a:t>SEP</a:t>
                      </a:r>
                    </a:p>
                  </a:txBody>
                  <a:tcPr/>
                </a:tc>
                <a:extLst>
                  <a:ext uri="{0D108BD9-81ED-4DB2-BD59-A6C34878D82A}">
                    <a16:rowId xmlns:a16="http://schemas.microsoft.com/office/drawing/2014/main" val="929562511"/>
                  </a:ext>
                </a:extLst>
              </a:tr>
              <a:tr h="386500">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endParaRPr lang="en-US" sz="1900" dirty="0"/>
                    </a:p>
                  </a:txBody>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tc>
                <a:tc>
                  <a:txBody>
                    <a:bodyPr/>
                    <a:lstStyle/>
                    <a:p>
                      <a:r>
                        <a:rPr lang="en-US" sz="1900" dirty="0"/>
                        <a:t>RSV</a:t>
                      </a:r>
                    </a:p>
                  </a:txBody>
                  <a:tcPr>
                    <a:solidFill>
                      <a:schemeClr val="tx2">
                        <a:lumMod val="20000"/>
                        <a:lumOff val="80000"/>
                      </a:schemeClr>
                    </a:solidFill>
                  </a:tcPr>
                </a:tc>
                <a:extLst>
                  <a:ext uri="{0D108BD9-81ED-4DB2-BD59-A6C34878D82A}">
                    <a16:rowId xmlns:a16="http://schemas.microsoft.com/office/drawing/2014/main" val="3747678320"/>
                  </a:ext>
                </a:extLst>
              </a:tr>
            </a:tbl>
          </a:graphicData>
        </a:graphic>
      </p:graphicFrame>
    </p:spTree>
    <p:extLst>
      <p:ext uri="{BB962C8B-B14F-4D97-AF65-F5344CB8AC3E}">
        <p14:creationId xmlns:p14="http://schemas.microsoft.com/office/powerpoint/2010/main" val="335890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4F1AB-CD5A-4AB3-83ED-6136CA646F11}"/>
              </a:ext>
            </a:extLst>
          </p:cNvPr>
          <p:cNvSpPr>
            <a:spLocks noGrp="1"/>
          </p:cNvSpPr>
          <p:nvPr>
            <p:ph idx="1"/>
          </p:nvPr>
        </p:nvSpPr>
        <p:spPr>
          <a:xfrm>
            <a:off x="762000" y="568938"/>
            <a:ext cx="10555941" cy="5051935"/>
          </a:xfrm>
        </p:spPr>
        <p:txBody>
          <a:bodyPr>
            <a:normAutofit/>
          </a:bodyPr>
          <a:lstStyle/>
          <a:p>
            <a:r>
              <a:rPr lang="en-US" sz="2400" dirty="0"/>
              <a:t>Flight Attendant on 1 on/ 1 off rotation decides to change reserve rotation by “bumping on” in a month not scheduled for reserve.  Once awarded it will change the future rotation.</a:t>
            </a:r>
          </a:p>
          <a:p>
            <a:endParaRPr lang="en-US" sz="2400" dirty="0"/>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r>
              <a:rPr lang="en-US" sz="2400" dirty="0">
                <a:solidFill>
                  <a:srgbClr val="FF6600"/>
                </a:solidFill>
              </a:rPr>
              <a:t>Old Rotation</a:t>
            </a:r>
            <a:r>
              <a:rPr lang="en-US" sz="2400" dirty="0">
                <a:solidFill>
                  <a:schemeClr val="tx1">
                    <a:lumMod val="95000"/>
                    <a:lumOff val="5000"/>
                  </a:schemeClr>
                </a:solidFill>
              </a:rPr>
              <a:t>				</a:t>
            </a:r>
            <a:r>
              <a:rPr lang="en-US" sz="2400" dirty="0">
                <a:solidFill>
                  <a:srgbClr val="3366FF"/>
                </a:solidFill>
              </a:rPr>
              <a:t>New Rotation</a:t>
            </a:r>
          </a:p>
          <a:p>
            <a:endParaRPr lang="en-US" sz="2400" dirty="0">
              <a:solidFill>
                <a:schemeClr val="tx1">
                  <a:lumMod val="95000"/>
                  <a:lumOff val="5000"/>
                </a:schemeClr>
              </a:solidFill>
            </a:endParaRPr>
          </a:p>
          <a:p>
            <a:r>
              <a:rPr lang="en-US" sz="2400" dirty="0">
                <a:solidFill>
                  <a:schemeClr val="tx1">
                    <a:lumMod val="95000"/>
                    <a:lumOff val="5000"/>
                  </a:schemeClr>
                </a:solidFill>
              </a:rPr>
              <a:t>If no reserve has indicated a desire to bid off of reserve, the most junior reserve would be displaced from the reserve list and be awarded a line for the month. Subsequent month would return to reserve.</a:t>
            </a: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endParaRPr lang="en-US" sz="2400" dirty="0">
              <a:solidFill>
                <a:schemeClr val="tx1">
                  <a:lumMod val="95000"/>
                  <a:lumOff val="5000"/>
                </a:schemeClr>
              </a:solidFill>
            </a:endParaRPr>
          </a:p>
          <a:p>
            <a:endParaRPr lang="en-US" dirty="0">
              <a:solidFill>
                <a:schemeClr val="tx1">
                  <a:lumMod val="95000"/>
                  <a:lumOff val="5000"/>
                </a:schemeClr>
              </a:solidFill>
            </a:endParaRPr>
          </a:p>
        </p:txBody>
      </p:sp>
      <p:graphicFrame>
        <p:nvGraphicFramePr>
          <p:cNvPr id="4" name="Table 3">
            <a:extLst>
              <a:ext uri="{FF2B5EF4-FFF2-40B4-BE49-F238E27FC236}">
                <a16:creationId xmlns:a16="http://schemas.microsoft.com/office/drawing/2014/main" id="{32134609-A37B-4A9B-A2A7-A061FD15DAB3}"/>
              </a:ext>
            </a:extLst>
          </p:cNvPr>
          <p:cNvGraphicFramePr>
            <a:graphicFrameLocks noGrp="1"/>
          </p:cNvGraphicFramePr>
          <p:nvPr>
            <p:extLst/>
          </p:nvPr>
        </p:nvGraphicFramePr>
        <p:xfrm>
          <a:off x="856129" y="1919373"/>
          <a:ext cx="10445700" cy="999241"/>
        </p:xfrm>
        <a:graphic>
          <a:graphicData uri="http://schemas.openxmlformats.org/drawingml/2006/table">
            <a:tbl>
              <a:tblPr firstRow="1" bandRow="1">
                <a:tableStyleId>{5940675A-B579-460E-94D1-54222C63F5DA}</a:tableStyleId>
              </a:tblPr>
              <a:tblGrid>
                <a:gridCol w="870475">
                  <a:extLst>
                    <a:ext uri="{9D8B030D-6E8A-4147-A177-3AD203B41FA5}">
                      <a16:colId xmlns:a16="http://schemas.microsoft.com/office/drawing/2014/main" val="3543279421"/>
                    </a:ext>
                  </a:extLst>
                </a:gridCol>
                <a:gridCol w="870475">
                  <a:extLst>
                    <a:ext uri="{9D8B030D-6E8A-4147-A177-3AD203B41FA5}">
                      <a16:colId xmlns:a16="http://schemas.microsoft.com/office/drawing/2014/main" val="980389073"/>
                    </a:ext>
                  </a:extLst>
                </a:gridCol>
                <a:gridCol w="870475">
                  <a:extLst>
                    <a:ext uri="{9D8B030D-6E8A-4147-A177-3AD203B41FA5}">
                      <a16:colId xmlns:a16="http://schemas.microsoft.com/office/drawing/2014/main" val="3556445886"/>
                    </a:ext>
                  </a:extLst>
                </a:gridCol>
                <a:gridCol w="870475">
                  <a:extLst>
                    <a:ext uri="{9D8B030D-6E8A-4147-A177-3AD203B41FA5}">
                      <a16:colId xmlns:a16="http://schemas.microsoft.com/office/drawing/2014/main" val="2598707826"/>
                    </a:ext>
                  </a:extLst>
                </a:gridCol>
                <a:gridCol w="870475">
                  <a:extLst>
                    <a:ext uri="{9D8B030D-6E8A-4147-A177-3AD203B41FA5}">
                      <a16:colId xmlns:a16="http://schemas.microsoft.com/office/drawing/2014/main" val="2155979748"/>
                    </a:ext>
                  </a:extLst>
                </a:gridCol>
                <a:gridCol w="870475">
                  <a:extLst>
                    <a:ext uri="{9D8B030D-6E8A-4147-A177-3AD203B41FA5}">
                      <a16:colId xmlns:a16="http://schemas.microsoft.com/office/drawing/2014/main" val="2179440437"/>
                    </a:ext>
                  </a:extLst>
                </a:gridCol>
                <a:gridCol w="870475">
                  <a:extLst>
                    <a:ext uri="{9D8B030D-6E8A-4147-A177-3AD203B41FA5}">
                      <a16:colId xmlns:a16="http://schemas.microsoft.com/office/drawing/2014/main" val="1477090131"/>
                    </a:ext>
                  </a:extLst>
                </a:gridCol>
                <a:gridCol w="870475">
                  <a:extLst>
                    <a:ext uri="{9D8B030D-6E8A-4147-A177-3AD203B41FA5}">
                      <a16:colId xmlns:a16="http://schemas.microsoft.com/office/drawing/2014/main" val="2396853145"/>
                    </a:ext>
                  </a:extLst>
                </a:gridCol>
                <a:gridCol w="870475">
                  <a:extLst>
                    <a:ext uri="{9D8B030D-6E8A-4147-A177-3AD203B41FA5}">
                      <a16:colId xmlns:a16="http://schemas.microsoft.com/office/drawing/2014/main" val="2534043495"/>
                    </a:ext>
                  </a:extLst>
                </a:gridCol>
                <a:gridCol w="870475">
                  <a:extLst>
                    <a:ext uri="{9D8B030D-6E8A-4147-A177-3AD203B41FA5}">
                      <a16:colId xmlns:a16="http://schemas.microsoft.com/office/drawing/2014/main" val="1019191246"/>
                    </a:ext>
                  </a:extLst>
                </a:gridCol>
                <a:gridCol w="870475">
                  <a:extLst>
                    <a:ext uri="{9D8B030D-6E8A-4147-A177-3AD203B41FA5}">
                      <a16:colId xmlns:a16="http://schemas.microsoft.com/office/drawing/2014/main" val="2251391992"/>
                    </a:ext>
                  </a:extLst>
                </a:gridCol>
                <a:gridCol w="870475">
                  <a:extLst>
                    <a:ext uri="{9D8B030D-6E8A-4147-A177-3AD203B41FA5}">
                      <a16:colId xmlns:a16="http://schemas.microsoft.com/office/drawing/2014/main" val="1576921798"/>
                    </a:ext>
                  </a:extLst>
                </a:gridCol>
              </a:tblGrid>
              <a:tr h="531545">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 </a:t>
                      </a:r>
                    </a:p>
                  </a:txBody>
                  <a:tcPr/>
                </a:tc>
                <a:tc>
                  <a:txBody>
                    <a:bodyPr/>
                    <a:lstStyle/>
                    <a:p>
                      <a:r>
                        <a:rPr lang="en-US" sz="1900" dirty="0"/>
                        <a:t>JUN</a:t>
                      </a:r>
                    </a:p>
                  </a:txBody>
                  <a:tcPr/>
                </a:tc>
                <a:tc>
                  <a:txBody>
                    <a:bodyPr/>
                    <a:lstStyle/>
                    <a:p>
                      <a:r>
                        <a:rPr lang="en-US" sz="1900" dirty="0"/>
                        <a:t>JUL</a:t>
                      </a:r>
                    </a:p>
                  </a:txBody>
                  <a:tcPr/>
                </a:tc>
                <a:tc>
                  <a:txBody>
                    <a:bodyPr/>
                    <a:lstStyle/>
                    <a:p>
                      <a:r>
                        <a:rPr lang="en-US" sz="1900" dirty="0"/>
                        <a:t>AUG</a:t>
                      </a:r>
                    </a:p>
                  </a:txBody>
                  <a:tcPr/>
                </a:tc>
                <a:tc>
                  <a:txBody>
                    <a:bodyPr/>
                    <a:lstStyle/>
                    <a:p>
                      <a:r>
                        <a:rPr lang="en-US" sz="1900" dirty="0"/>
                        <a:t>SEP</a:t>
                      </a:r>
                    </a:p>
                  </a:txBody>
                  <a:tcPr/>
                </a:tc>
                <a:extLst>
                  <a:ext uri="{0D108BD9-81ED-4DB2-BD59-A6C34878D82A}">
                    <a16:rowId xmlns:a16="http://schemas.microsoft.com/office/drawing/2014/main" val="929562511"/>
                  </a:ext>
                </a:extLst>
              </a:tr>
              <a:tr h="467696">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endParaRPr lang="en-US" sz="1900" dirty="0"/>
                    </a:p>
                  </a:txBody>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noFill/>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tc>
                <a:tc>
                  <a:txBody>
                    <a:bodyPr/>
                    <a:lstStyle/>
                    <a:p>
                      <a:r>
                        <a:rPr lang="en-US" sz="1900" dirty="0"/>
                        <a:t>RSV</a:t>
                      </a:r>
                    </a:p>
                  </a:txBody>
                  <a:tcPr>
                    <a:solidFill>
                      <a:schemeClr val="tx2">
                        <a:lumMod val="20000"/>
                        <a:lumOff val="80000"/>
                      </a:schemeClr>
                    </a:solidFill>
                  </a:tcPr>
                </a:tc>
                <a:tc>
                  <a:txBody>
                    <a:bodyPr/>
                    <a:lstStyle/>
                    <a:p>
                      <a:endParaRPr lang="en-US" sz="1900" dirty="0"/>
                    </a:p>
                  </a:txBody>
                  <a:tcPr>
                    <a:noFill/>
                  </a:tcPr>
                </a:tc>
                <a:tc>
                  <a:txBody>
                    <a:bodyPr/>
                    <a:lstStyle/>
                    <a:p>
                      <a:r>
                        <a:rPr lang="en-US" sz="1900" dirty="0"/>
                        <a:t>RSV</a:t>
                      </a:r>
                    </a:p>
                  </a:txBody>
                  <a:tcPr>
                    <a:solidFill>
                      <a:schemeClr val="tx2">
                        <a:lumMod val="20000"/>
                        <a:lumOff val="80000"/>
                      </a:schemeClr>
                    </a:solidFill>
                  </a:tcPr>
                </a:tc>
                <a:extLst>
                  <a:ext uri="{0D108BD9-81ED-4DB2-BD59-A6C34878D82A}">
                    <a16:rowId xmlns:a16="http://schemas.microsoft.com/office/drawing/2014/main" val="3747678320"/>
                  </a:ext>
                </a:extLst>
              </a:tr>
            </a:tbl>
          </a:graphicData>
        </a:graphic>
      </p:graphicFrame>
      <p:graphicFrame>
        <p:nvGraphicFramePr>
          <p:cNvPr id="7" name="Table 6">
            <a:extLst>
              <a:ext uri="{FF2B5EF4-FFF2-40B4-BE49-F238E27FC236}">
                <a16:creationId xmlns:a16="http://schemas.microsoft.com/office/drawing/2014/main" id="{0BE92B34-C039-462F-B39E-EA2340E3DACF}"/>
              </a:ext>
            </a:extLst>
          </p:cNvPr>
          <p:cNvGraphicFramePr>
            <a:graphicFrameLocks noGrp="1"/>
          </p:cNvGraphicFramePr>
          <p:nvPr>
            <p:extLst/>
          </p:nvPr>
        </p:nvGraphicFramePr>
        <p:xfrm>
          <a:off x="748552" y="5267377"/>
          <a:ext cx="10445700" cy="858754"/>
        </p:xfrm>
        <a:graphic>
          <a:graphicData uri="http://schemas.openxmlformats.org/drawingml/2006/table">
            <a:tbl>
              <a:tblPr firstRow="1" bandRow="1">
                <a:tableStyleId>{5940675A-B579-460E-94D1-54222C63F5DA}</a:tableStyleId>
              </a:tblPr>
              <a:tblGrid>
                <a:gridCol w="870475">
                  <a:extLst>
                    <a:ext uri="{9D8B030D-6E8A-4147-A177-3AD203B41FA5}">
                      <a16:colId xmlns:a16="http://schemas.microsoft.com/office/drawing/2014/main" val="3027746316"/>
                    </a:ext>
                  </a:extLst>
                </a:gridCol>
                <a:gridCol w="870475">
                  <a:extLst>
                    <a:ext uri="{9D8B030D-6E8A-4147-A177-3AD203B41FA5}">
                      <a16:colId xmlns:a16="http://schemas.microsoft.com/office/drawing/2014/main" val="2467060781"/>
                    </a:ext>
                  </a:extLst>
                </a:gridCol>
                <a:gridCol w="870475">
                  <a:extLst>
                    <a:ext uri="{9D8B030D-6E8A-4147-A177-3AD203B41FA5}">
                      <a16:colId xmlns:a16="http://schemas.microsoft.com/office/drawing/2014/main" val="1545984390"/>
                    </a:ext>
                  </a:extLst>
                </a:gridCol>
                <a:gridCol w="870475">
                  <a:extLst>
                    <a:ext uri="{9D8B030D-6E8A-4147-A177-3AD203B41FA5}">
                      <a16:colId xmlns:a16="http://schemas.microsoft.com/office/drawing/2014/main" val="406749691"/>
                    </a:ext>
                  </a:extLst>
                </a:gridCol>
                <a:gridCol w="870475">
                  <a:extLst>
                    <a:ext uri="{9D8B030D-6E8A-4147-A177-3AD203B41FA5}">
                      <a16:colId xmlns:a16="http://schemas.microsoft.com/office/drawing/2014/main" val="877900791"/>
                    </a:ext>
                  </a:extLst>
                </a:gridCol>
                <a:gridCol w="870475">
                  <a:extLst>
                    <a:ext uri="{9D8B030D-6E8A-4147-A177-3AD203B41FA5}">
                      <a16:colId xmlns:a16="http://schemas.microsoft.com/office/drawing/2014/main" val="2811120550"/>
                    </a:ext>
                  </a:extLst>
                </a:gridCol>
                <a:gridCol w="870475">
                  <a:extLst>
                    <a:ext uri="{9D8B030D-6E8A-4147-A177-3AD203B41FA5}">
                      <a16:colId xmlns:a16="http://schemas.microsoft.com/office/drawing/2014/main" val="4226848104"/>
                    </a:ext>
                  </a:extLst>
                </a:gridCol>
                <a:gridCol w="870475">
                  <a:extLst>
                    <a:ext uri="{9D8B030D-6E8A-4147-A177-3AD203B41FA5}">
                      <a16:colId xmlns:a16="http://schemas.microsoft.com/office/drawing/2014/main" val="2274962684"/>
                    </a:ext>
                  </a:extLst>
                </a:gridCol>
                <a:gridCol w="870475">
                  <a:extLst>
                    <a:ext uri="{9D8B030D-6E8A-4147-A177-3AD203B41FA5}">
                      <a16:colId xmlns:a16="http://schemas.microsoft.com/office/drawing/2014/main" val="1369183910"/>
                    </a:ext>
                  </a:extLst>
                </a:gridCol>
                <a:gridCol w="870475">
                  <a:extLst>
                    <a:ext uri="{9D8B030D-6E8A-4147-A177-3AD203B41FA5}">
                      <a16:colId xmlns:a16="http://schemas.microsoft.com/office/drawing/2014/main" val="4222140364"/>
                    </a:ext>
                  </a:extLst>
                </a:gridCol>
                <a:gridCol w="870475">
                  <a:extLst>
                    <a:ext uri="{9D8B030D-6E8A-4147-A177-3AD203B41FA5}">
                      <a16:colId xmlns:a16="http://schemas.microsoft.com/office/drawing/2014/main" val="2681942663"/>
                    </a:ext>
                  </a:extLst>
                </a:gridCol>
                <a:gridCol w="870475">
                  <a:extLst>
                    <a:ext uri="{9D8B030D-6E8A-4147-A177-3AD203B41FA5}">
                      <a16:colId xmlns:a16="http://schemas.microsoft.com/office/drawing/2014/main" val="2084233681"/>
                    </a:ext>
                  </a:extLst>
                </a:gridCol>
              </a:tblGrid>
              <a:tr h="429377">
                <a:tc>
                  <a:txBody>
                    <a:bodyPr/>
                    <a:lstStyle/>
                    <a:p>
                      <a:r>
                        <a:rPr lang="en-US" sz="1900" dirty="0"/>
                        <a:t>OCT</a:t>
                      </a:r>
                    </a:p>
                  </a:txBody>
                  <a:tcPr/>
                </a:tc>
                <a:tc>
                  <a:txBody>
                    <a:bodyPr/>
                    <a:lstStyle/>
                    <a:p>
                      <a:r>
                        <a:rPr lang="en-US" sz="1900" dirty="0"/>
                        <a:t>NOV</a:t>
                      </a:r>
                    </a:p>
                  </a:txBody>
                  <a:tcPr/>
                </a:tc>
                <a:tc>
                  <a:txBody>
                    <a:bodyPr/>
                    <a:lstStyle/>
                    <a:p>
                      <a:r>
                        <a:rPr lang="en-US" sz="1900" dirty="0"/>
                        <a:t>DEC</a:t>
                      </a:r>
                    </a:p>
                  </a:txBody>
                  <a:tcPr/>
                </a:tc>
                <a:tc>
                  <a:txBody>
                    <a:bodyPr/>
                    <a:lstStyle/>
                    <a:p>
                      <a:r>
                        <a:rPr lang="en-US" sz="1900" dirty="0"/>
                        <a:t>JAN</a:t>
                      </a:r>
                    </a:p>
                  </a:txBody>
                  <a:tcPr/>
                </a:tc>
                <a:tc>
                  <a:txBody>
                    <a:bodyPr/>
                    <a:lstStyle/>
                    <a:p>
                      <a:r>
                        <a:rPr lang="en-US" sz="1900" dirty="0"/>
                        <a:t>FEB</a:t>
                      </a:r>
                    </a:p>
                  </a:txBody>
                  <a:tcPr/>
                </a:tc>
                <a:tc>
                  <a:txBody>
                    <a:bodyPr/>
                    <a:lstStyle/>
                    <a:p>
                      <a:r>
                        <a:rPr lang="en-US" sz="1900" dirty="0"/>
                        <a:t>MAR</a:t>
                      </a:r>
                    </a:p>
                  </a:txBody>
                  <a:tcPr/>
                </a:tc>
                <a:tc>
                  <a:txBody>
                    <a:bodyPr/>
                    <a:lstStyle/>
                    <a:p>
                      <a:r>
                        <a:rPr lang="en-US" sz="1900" dirty="0"/>
                        <a:t>APR</a:t>
                      </a:r>
                    </a:p>
                  </a:txBody>
                  <a:tcPr/>
                </a:tc>
                <a:tc>
                  <a:txBody>
                    <a:bodyPr/>
                    <a:lstStyle/>
                    <a:p>
                      <a:r>
                        <a:rPr lang="en-US" sz="1900" dirty="0"/>
                        <a:t>MAY</a:t>
                      </a:r>
                    </a:p>
                  </a:txBody>
                  <a:tcPr/>
                </a:tc>
                <a:tc>
                  <a:txBody>
                    <a:bodyPr/>
                    <a:lstStyle/>
                    <a:p>
                      <a:r>
                        <a:rPr lang="en-US" sz="1900" dirty="0"/>
                        <a:t>JUN</a:t>
                      </a:r>
                    </a:p>
                  </a:txBody>
                  <a:tcPr/>
                </a:tc>
                <a:tc>
                  <a:txBody>
                    <a:bodyPr/>
                    <a:lstStyle/>
                    <a:p>
                      <a:r>
                        <a:rPr lang="en-US" sz="1900" dirty="0"/>
                        <a:t>JUL</a:t>
                      </a:r>
                    </a:p>
                  </a:txBody>
                  <a:tcPr/>
                </a:tc>
                <a:tc>
                  <a:txBody>
                    <a:bodyPr/>
                    <a:lstStyle/>
                    <a:p>
                      <a:r>
                        <a:rPr lang="en-US" sz="1900" dirty="0"/>
                        <a:t>AUG</a:t>
                      </a:r>
                    </a:p>
                  </a:txBody>
                  <a:tcPr/>
                </a:tc>
                <a:tc>
                  <a:txBody>
                    <a:bodyPr/>
                    <a:lstStyle/>
                    <a:p>
                      <a:r>
                        <a:rPr lang="en-US" sz="1900" dirty="0"/>
                        <a:t>SEP</a:t>
                      </a:r>
                    </a:p>
                  </a:txBody>
                  <a:tcPr/>
                </a:tc>
                <a:extLst>
                  <a:ext uri="{0D108BD9-81ED-4DB2-BD59-A6C34878D82A}">
                    <a16:rowId xmlns:a16="http://schemas.microsoft.com/office/drawing/2014/main" val="1121506084"/>
                  </a:ext>
                </a:extLst>
              </a:tr>
              <a:tr h="429377">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Line</a:t>
                      </a:r>
                    </a:p>
                  </a:txBody>
                  <a:tcPr>
                    <a:no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tc>
                  <a:txBody>
                    <a:bodyPr/>
                    <a:lstStyle/>
                    <a:p>
                      <a:r>
                        <a:rPr lang="en-US" sz="1900" dirty="0"/>
                        <a:t>RSV</a:t>
                      </a:r>
                    </a:p>
                  </a:txBody>
                  <a:tcPr>
                    <a:solidFill>
                      <a:schemeClr val="accent2">
                        <a:lumMod val="20000"/>
                        <a:lumOff val="80000"/>
                      </a:schemeClr>
                    </a:solidFill>
                  </a:tcPr>
                </a:tc>
                <a:extLst>
                  <a:ext uri="{0D108BD9-81ED-4DB2-BD59-A6C34878D82A}">
                    <a16:rowId xmlns:a16="http://schemas.microsoft.com/office/drawing/2014/main" val="827380815"/>
                  </a:ext>
                </a:extLst>
              </a:tr>
            </a:tbl>
          </a:graphicData>
        </a:graphic>
      </p:graphicFrame>
    </p:spTree>
    <p:extLst>
      <p:ext uri="{BB962C8B-B14F-4D97-AF65-F5344CB8AC3E}">
        <p14:creationId xmlns:p14="http://schemas.microsoft.com/office/powerpoint/2010/main" val="196483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additive="base">
                                        <p:cTn id="2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a_ppt_4x3_v2-08">
  <a:themeElements>
    <a:clrScheme name="aa_ppt_color_theme_130308a">
      <a:dk1>
        <a:srgbClr val="36495A"/>
      </a:dk1>
      <a:lt1>
        <a:sysClr val="window" lastClr="FFFFFF"/>
      </a:lt1>
      <a:dk2>
        <a:srgbClr val="0078D2"/>
      </a:dk2>
      <a:lt2>
        <a:srgbClr val="6E8999"/>
      </a:lt2>
      <a:accent1>
        <a:srgbClr val="00467F"/>
      </a:accent1>
      <a:accent2>
        <a:srgbClr val="F52305"/>
      </a:accent2>
      <a:accent3>
        <a:srgbClr val="0078D2"/>
      </a:accent3>
      <a:accent4>
        <a:srgbClr val="6E8999"/>
      </a:accent4>
      <a:accent5>
        <a:srgbClr val="C30019"/>
      </a:accent5>
      <a:accent6>
        <a:srgbClr val="D0DAE0"/>
      </a:accent6>
      <a:hlink>
        <a:srgbClr val="0078D2"/>
      </a:hlink>
      <a:folHlink>
        <a:srgbClr val="C3001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2831</TotalTime>
  <Words>720</Words>
  <Application>Microsoft Macintosh PowerPoint</Application>
  <PresentationFormat>Widescreen</PresentationFormat>
  <Paragraphs>207</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Calibri</vt:lpstr>
      <vt:lpstr>Wingdings</vt:lpstr>
      <vt:lpstr>aa_ppt_4x3_v2-08</vt:lpstr>
      <vt:lpstr>think-cell Slide</vt:lpstr>
      <vt:lpstr>Reserve Rotation</vt:lpstr>
      <vt:lpstr>Overview</vt:lpstr>
      <vt:lpstr>3 Types of Rotation </vt:lpstr>
      <vt:lpstr>How do I know when I have to serve reserve?</vt:lpstr>
      <vt:lpstr>How do I know when I will be on reserve?</vt:lpstr>
      <vt:lpstr>How do I know when I will be on reserve?</vt:lpstr>
      <vt:lpstr>Senior Bump</vt:lpstr>
      <vt:lpstr>Changing Rotation – Senior Bump / Bidding Off</vt:lpstr>
      <vt:lpstr>PowerPoint Presentation</vt:lpstr>
      <vt:lpstr>Vacation and Reserve Facts </vt:lpstr>
      <vt:lpstr>Senior Bump Facts </vt:lpstr>
      <vt:lpstr>Rotation Facts</vt:lpstr>
    </vt:vector>
  </TitlesOfParts>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Reserve Rotation</dc:title>
  <dc:creator>L Hartling</dc:creator>
  <cp:lastModifiedBy>Toni Haste</cp:lastModifiedBy>
  <cp:revision>11</cp:revision>
  <dcterms:created xsi:type="dcterms:W3CDTF">2018-01-24T19:35:59Z</dcterms:created>
  <dcterms:modified xsi:type="dcterms:W3CDTF">2018-05-21T03:42:53Z</dcterms:modified>
</cp:coreProperties>
</file>